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1"/>
  </p:notesMasterIdLst>
  <p:sldIdLst>
    <p:sldId id="256" r:id="rId2"/>
    <p:sldId id="258" r:id="rId3"/>
    <p:sldId id="257" r:id="rId4"/>
    <p:sldId id="259" r:id="rId5"/>
    <p:sldId id="260" r:id="rId6"/>
    <p:sldId id="271" r:id="rId7"/>
    <p:sldId id="262" r:id="rId8"/>
    <p:sldId id="261" r:id="rId9"/>
    <p:sldId id="263" r:id="rId10"/>
    <p:sldId id="264" r:id="rId11"/>
    <p:sldId id="266" r:id="rId12"/>
    <p:sldId id="267" r:id="rId13"/>
    <p:sldId id="268" r:id="rId14"/>
    <p:sldId id="272" r:id="rId15"/>
    <p:sldId id="275" r:id="rId16"/>
    <p:sldId id="273" r:id="rId17"/>
    <p:sldId id="274" r:id="rId18"/>
    <p:sldId id="276" r:id="rId19"/>
    <p:sldId id="26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61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8.xml"/><Relationship Id="rId1" Type="http://schemas.openxmlformats.org/officeDocument/2006/relationships/image" Target="../media/image9.png"/><Relationship Id="rId6" Type="http://schemas.openxmlformats.org/officeDocument/2006/relationships/slide" Target="../slides/slide10.xml"/><Relationship Id="rId5" Type="http://schemas.openxmlformats.org/officeDocument/2006/relationships/image" Target="../media/image11.png"/><Relationship Id="rId4" Type="http://schemas.openxmlformats.org/officeDocument/2006/relationships/slide" Target="../slides/slide9.xml"/></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65C60-4675-4B7D-9B96-B7970B32CCF0}" type="doc">
      <dgm:prSet loTypeId="urn:microsoft.com/office/officeart/2008/layout/AlternatingHexagons" loCatId="list" qsTypeId="urn:microsoft.com/office/officeart/2005/8/quickstyle/simple2" qsCatId="simple" csTypeId="urn:microsoft.com/office/officeart/2005/8/colors/accent1_1" csCatId="accent1" phldr="1"/>
      <dgm:spPr/>
      <dgm:t>
        <a:bodyPr/>
        <a:lstStyle/>
        <a:p>
          <a:endParaRPr lang="en-US"/>
        </a:p>
      </dgm:t>
    </dgm:pt>
    <dgm:pt modelId="{C8BCE12E-130C-4349-8D8F-C49A1F6F0B62}">
      <dgm:prSet phldrT="[Text]" custT="1"/>
      <dgm:spPr/>
      <dgm:t>
        <a:bodyPr/>
        <a:lstStyle/>
        <a:p>
          <a:r>
            <a:rPr lang="en-US" sz="1600" b="1" dirty="0" smtClean="0">
              <a:latin typeface="Century" panose="02040604050505020304" pitchFamily="18" charset="0"/>
            </a:rPr>
            <a:t>Biology </a:t>
          </a:r>
          <a:r>
            <a:rPr lang="en-US" sz="1200" dirty="0" smtClean="0"/>
            <a:t> </a:t>
          </a:r>
          <a:endParaRPr lang="en-US" sz="1200" dirty="0"/>
        </a:p>
      </dgm:t>
    </dgm:pt>
    <dgm:pt modelId="{5DFEAFDD-CB78-4C52-B341-75ED58624801}" type="parTrans" cxnId="{0A81A053-1F10-4EFF-8004-D3DC4213E9B4}">
      <dgm:prSet/>
      <dgm:spPr/>
      <dgm:t>
        <a:bodyPr/>
        <a:lstStyle/>
        <a:p>
          <a:endParaRPr lang="en-US"/>
        </a:p>
      </dgm:t>
    </dgm:pt>
    <dgm:pt modelId="{48110FFE-5790-4F98-AB72-D15B77E5FBF3}" type="sibTrans" cxnId="{0A81A053-1F10-4EFF-8004-D3DC4213E9B4}">
      <dgm:prSet/>
      <dgm:spPr>
        <a:blipFill rotWithShape="0">
          <a:blip xmlns:r="http://schemas.openxmlformats.org/officeDocument/2006/relationships" r:embed="rId1"/>
          <a:stretch>
            <a:fillRect/>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28E4E4A-D1EE-4CF2-83D7-45226D791443}">
      <dgm:prSet phldrT="[Text]" custT="1"/>
      <dgm:spPr/>
      <dgm:t>
        <a:bodyPr/>
        <a:lstStyle/>
        <a:p>
          <a:r>
            <a:rPr lang="en-US" sz="1800" dirty="0" smtClean="0">
              <a:latin typeface="Century" panose="02040604050505020304" pitchFamily="18" charset="0"/>
            </a:rPr>
            <a:t>Rigor Mortis</a:t>
          </a:r>
          <a:endParaRPr lang="en-US" sz="1800" dirty="0">
            <a:latin typeface="Century" panose="02040604050505020304" pitchFamily="18" charset="0"/>
          </a:endParaRPr>
        </a:p>
      </dgm:t>
    </dgm:pt>
    <dgm:pt modelId="{6A8401C6-D33D-4D18-83F2-926EFCAD847B}" type="parTrans" cxnId="{0AFD255B-650F-4831-8291-6E552A40B3B8}">
      <dgm:prSet/>
      <dgm:spPr/>
      <dgm:t>
        <a:bodyPr/>
        <a:lstStyle/>
        <a:p>
          <a:endParaRPr lang="en-US"/>
        </a:p>
      </dgm:t>
    </dgm:pt>
    <dgm:pt modelId="{F17D147B-71CB-4156-8FA3-3B5FF8A83140}" type="sibTrans" cxnId="{0AFD255B-650F-4831-8291-6E552A40B3B8}">
      <dgm:prSet/>
      <dgm:spPr/>
      <dgm:t>
        <a:bodyPr/>
        <a:lstStyle/>
        <a:p>
          <a:endParaRPr lang="en-US"/>
        </a:p>
      </dgm:t>
    </dgm:pt>
    <dgm:pt modelId="{3B22442A-EDD4-4C1E-9544-40AF3D8DF2B2}">
      <dgm:prSet phldrT="[Text]" custT="1"/>
      <dgm:spPr/>
      <dgm:t>
        <a:bodyPr/>
        <a:lstStyle/>
        <a:p>
          <a:r>
            <a:rPr lang="en-US" sz="1600" b="1" dirty="0" smtClean="0">
              <a:latin typeface="Century" panose="02040604050505020304" pitchFamily="18" charset="0"/>
            </a:rPr>
            <a:t>Chemistry</a:t>
          </a:r>
          <a:endParaRPr lang="en-US" sz="1600" b="1" dirty="0">
            <a:latin typeface="Century" panose="02040604050505020304" pitchFamily="18" charset="0"/>
          </a:endParaRPr>
        </a:p>
      </dgm:t>
    </dgm:pt>
    <dgm:pt modelId="{5A249896-F3E7-440C-9F4A-9D057C019805}" type="parTrans" cxnId="{323AA8EF-806A-4742-9FC6-70A704B09CE8}">
      <dgm:prSet/>
      <dgm:spPr/>
      <dgm:t>
        <a:bodyPr/>
        <a:lstStyle/>
        <a:p>
          <a:endParaRPr lang="en-US"/>
        </a:p>
      </dgm:t>
    </dgm:pt>
    <dgm:pt modelId="{913D052B-327B-4798-A1DB-2D4584147C73}" type="sibTrans" cxnId="{323AA8EF-806A-4742-9FC6-70A704B09CE8}">
      <dgm:prSet/>
      <dgm:spPr>
        <a:blipFill rotWithShape="0">
          <a:blip xmlns:r="http://schemas.openxmlformats.org/officeDocument/2006/relationships" r:embed="rId3"/>
          <a:stretch>
            <a:fillRect/>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376B939-54EB-4EBF-91B9-D2C08D6F22D5}">
      <dgm:prSet phldrT="[Text]" custT="1"/>
      <dgm:spPr/>
      <dgm:t>
        <a:bodyPr/>
        <a:lstStyle/>
        <a:p>
          <a:r>
            <a:rPr lang="en-US" sz="2000" dirty="0" smtClean="0">
              <a:latin typeface="Century" panose="02040604050505020304" pitchFamily="18" charset="0"/>
            </a:rPr>
            <a:t>Decomposition</a:t>
          </a:r>
          <a:endParaRPr lang="en-US" sz="2000" dirty="0">
            <a:latin typeface="Century" panose="02040604050505020304" pitchFamily="18" charset="0"/>
          </a:endParaRPr>
        </a:p>
      </dgm:t>
    </dgm:pt>
    <dgm:pt modelId="{DA9417F2-FADD-4D06-89D3-214A426B4FD2}" type="parTrans" cxnId="{27F9C5A5-4527-4D5E-BFF4-EC24CFBDB3A2}">
      <dgm:prSet/>
      <dgm:spPr/>
      <dgm:t>
        <a:bodyPr/>
        <a:lstStyle/>
        <a:p>
          <a:endParaRPr lang="en-US"/>
        </a:p>
      </dgm:t>
    </dgm:pt>
    <dgm:pt modelId="{D1F5CDF3-236E-41AE-9946-93A65D230F85}" type="sibTrans" cxnId="{27F9C5A5-4527-4D5E-BFF4-EC24CFBDB3A2}">
      <dgm:prSet/>
      <dgm:spPr/>
      <dgm:t>
        <a:bodyPr/>
        <a:lstStyle/>
        <a:p>
          <a:endParaRPr lang="en-US"/>
        </a:p>
      </dgm:t>
    </dgm:pt>
    <dgm:pt modelId="{79B8D946-E1E8-4C8C-8D2F-0A2CAC1EAF4B}">
      <dgm:prSet phldrT="[Text]" custT="1"/>
      <dgm:spPr/>
      <dgm:t>
        <a:bodyPr/>
        <a:lstStyle/>
        <a:p>
          <a:r>
            <a:rPr lang="en-US" sz="1200" b="1" dirty="0" smtClean="0">
              <a:latin typeface="Century" panose="02040604050505020304" pitchFamily="18" charset="0"/>
            </a:rPr>
            <a:t>Anthropology</a:t>
          </a:r>
          <a:endParaRPr lang="en-US" sz="1200" b="1" dirty="0">
            <a:latin typeface="Century" panose="02040604050505020304" pitchFamily="18" charset="0"/>
          </a:endParaRPr>
        </a:p>
      </dgm:t>
    </dgm:pt>
    <dgm:pt modelId="{ED2AC1AF-4E61-45AD-BC90-C941436A15C1}" type="parTrans" cxnId="{8C964A0F-9A9C-44CC-913F-38694F57C805}">
      <dgm:prSet/>
      <dgm:spPr/>
      <dgm:t>
        <a:bodyPr/>
        <a:lstStyle/>
        <a:p>
          <a:endParaRPr lang="en-US"/>
        </a:p>
      </dgm:t>
    </dgm:pt>
    <dgm:pt modelId="{D1A493EF-E065-4F1D-8658-AC2419463B66}" type="sibTrans" cxnId="{8C964A0F-9A9C-44CC-913F-38694F57C805}">
      <dgm:prSet/>
      <dgm:spPr>
        <a:blipFill rotWithShape="0">
          <a:blip xmlns:r="http://schemas.openxmlformats.org/officeDocument/2006/relationships" r:embed="rId5"/>
          <a:stretch>
            <a:fillRect/>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48398E8F-4114-4054-B564-B2191EF042AA}">
      <dgm:prSet phldrT="[Text]" custT="1"/>
      <dgm:spPr/>
      <dgm:t>
        <a:bodyPr/>
        <a:lstStyle/>
        <a:p>
          <a:r>
            <a:rPr lang="en-US" sz="1800" dirty="0" smtClean="0">
              <a:latin typeface="Century" panose="02040604050505020304" pitchFamily="18" charset="0"/>
            </a:rPr>
            <a:t>Skeletal Remains</a:t>
          </a:r>
          <a:endParaRPr lang="en-US" sz="1800" dirty="0">
            <a:latin typeface="Century" panose="02040604050505020304" pitchFamily="18" charset="0"/>
          </a:endParaRPr>
        </a:p>
      </dgm:t>
    </dgm:pt>
    <dgm:pt modelId="{D7F19525-1851-45C1-BEC0-712E43E1BDAB}" type="parTrans" cxnId="{5DD94379-B5E3-4F69-8215-9AF308A85167}">
      <dgm:prSet/>
      <dgm:spPr/>
      <dgm:t>
        <a:bodyPr/>
        <a:lstStyle/>
        <a:p>
          <a:endParaRPr lang="en-US"/>
        </a:p>
      </dgm:t>
    </dgm:pt>
    <dgm:pt modelId="{7B13A7DC-9DDB-4545-9041-307F6C947F29}" type="sibTrans" cxnId="{5DD94379-B5E3-4F69-8215-9AF308A85167}">
      <dgm:prSet/>
      <dgm:spPr/>
      <dgm:t>
        <a:bodyPr/>
        <a:lstStyle/>
        <a:p>
          <a:endParaRPr lang="en-US"/>
        </a:p>
      </dgm:t>
    </dgm:pt>
    <dgm:pt modelId="{F5C6F238-8047-4CCC-B3E6-709691212B92}" type="pres">
      <dgm:prSet presAssocID="{01165C60-4675-4B7D-9B96-B7970B32CCF0}" presName="Name0" presStyleCnt="0">
        <dgm:presLayoutVars>
          <dgm:chMax/>
          <dgm:chPref/>
          <dgm:dir/>
          <dgm:animLvl val="lvl"/>
        </dgm:presLayoutVars>
      </dgm:prSet>
      <dgm:spPr/>
      <dgm:t>
        <a:bodyPr/>
        <a:lstStyle/>
        <a:p>
          <a:endParaRPr lang="en-US"/>
        </a:p>
      </dgm:t>
    </dgm:pt>
    <dgm:pt modelId="{3BE6C617-9D4B-4794-A7C9-A051847DCE80}" type="pres">
      <dgm:prSet presAssocID="{C8BCE12E-130C-4349-8D8F-C49A1F6F0B62}" presName="composite" presStyleCnt="0"/>
      <dgm:spPr/>
    </dgm:pt>
    <dgm:pt modelId="{A07D5383-CC0B-429A-8C60-60605D298EA9}" type="pres">
      <dgm:prSet presAssocID="{C8BCE12E-130C-4349-8D8F-C49A1F6F0B62}" presName="Parent1" presStyleLbl="node1" presStyleIdx="0" presStyleCnt="6">
        <dgm:presLayoutVars>
          <dgm:chMax val="1"/>
          <dgm:chPref val="1"/>
          <dgm:bulletEnabled val="1"/>
        </dgm:presLayoutVars>
      </dgm:prSet>
      <dgm:spPr/>
      <dgm:t>
        <a:bodyPr/>
        <a:lstStyle/>
        <a:p>
          <a:endParaRPr lang="en-US"/>
        </a:p>
      </dgm:t>
    </dgm:pt>
    <dgm:pt modelId="{B7674811-507A-4A86-908A-3173CA15FBBF}" type="pres">
      <dgm:prSet presAssocID="{C8BCE12E-130C-4349-8D8F-C49A1F6F0B62}" presName="Childtext1" presStyleLbl="revTx" presStyleIdx="0" presStyleCnt="3">
        <dgm:presLayoutVars>
          <dgm:chMax val="0"/>
          <dgm:chPref val="0"/>
          <dgm:bulletEnabled val="1"/>
        </dgm:presLayoutVars>
      </dgm:prSet>
      <dgm:spPr/>
      <dgm:t>
        <a:bodyPr/>
        <a:lstStyle/>
        <a:p>
          <a:endParaRPr lang="en-US"/>
        </a:p>
      </dgm:t>
    </dgm:pt>
    <dgm:pt modelId="{17BA7D61-5495-4130-B0F0-DCE4BBDE4294}" type="pres">
      <dgm:prSet presAssocID="{C8BCE12E-130C-4349-8D8F-C49A1F6F0B62}" presName="BalanceSpacing" presStyleCnt="0"/>
      <dgm:spPr/>
    </dgm:pt>
    <dgm:pt modelId="{C61A07E6-233A-4D0D-B978-4B581E0C0D62}" type="pres">
      <dgm:prSet presAssocID="{C8BCE12E-130C-4349-8D8F-C49A1F6F0B62}" presName="BalanceSpacing1" presStyleCnt="0"/>
      <dgm:spPr/>
    </dgm:pt>
    <dgm:pt modelId="{787D6666-6C85-4B2B-87DC-C6CF9406D557}" type="pres">
      <dgm:prSet presAssocID="{48110FFE-5790-4F98-AB72-D15B77E5FBF3}" presName="Accent1Text" presStyleLbl="node1" presStyleIdx="1" presStyleCnt="6" custLinFactNeighborY="865"/>
      <dgm:spPr/>
      <dgm:t>
        <a:bodyPr/>
        <a:lstStyle/>
        <a:p>
          <a:endParaRPr lang="en-US"/>
        </a:p>
      </dgm:t>
    </dgm:pt>
    <dgm:pt modelId="{27E61867-D387-4192-944B-BFDE927B5BEB}" type="pres">
      <dgm:prSet presAssocID="{48110FFE-5790-4F98-AB72-D15B77E5FBF3}" presName="spaceBetweenRectangles" presStyleCnt="0"/>
      <dgm:spPr/>
    </dgm:pt>
    <dgm:pt modelId="{83AAEBA2-6A44-44CD-A283-1B4B41D1CC4D}" type="pres">
      <dgm:prSet presAssocID="{3B22442A-EDD4-4C1E-9544-40AF3D8DF2B2}" presName="composite" presStyleCnt="0"/>
      <dgm:spPr/>
    </dgm:pt>
    <dgm:pt modelId="{89DBCDF8-8CF7-4E7F-A4BA-A7D9F5BA1F6C}" type="pres">
      <dgm:prSet presAssocID="{3B22442A-EDD4-4C1E-9544-40AF3D8DF2B2}" presName="Parent1" presStyleLbl="node1" presStyleIdx="2" presStyleCnt="6" custLinFactNeighborX="-758" custLinFactNeighborY="3299">
        <dgm:presLayoutVars>
          <dgm:chMax val="1"/>
          <dgm:chPref val="1"/>
          <dgm:bulletEnabled val="1"/>
        </dgm:presLayoutVars>
      </dgm:prSet>
      <dgm:spPr/>
      <dgm:t>
        <a:bodyPr/>
        <a:lstStyle/>
        <a:p>
          <a:endParaRPr lang="en-US"/>
        </a:p>
      </dgm:t>
    </dgm:pt>
    <dgm:pt modelId="{5EA712EF-5F94-4FBD-8D16-04C4AEAB5F3F}" type="pres">
      <dgm:prSet presAssocID="{3B22442A-EDD4-4C1E-9544-40AF3D8DF2B2}" presName="Childtext1" presStyleLbl="revTx" presStyleIdx="1" presStyleCnt="3">
        <dgm:presLayoutVars>
          <dgm:chMax val="0"/>
          <dgm:chPref val="0"/>
          <dgm:bulletEnabled val="1"/>
        </dgm:presLayoutVars>
      </dgm:prSet>
      <dgm:spPr/>
      <dgm:t>
        <a:bodyPr/>
        <a:lstStyle/>
        <a:p>
          <a:endParaRPr lang="en-US"/>
        </a:p>
      </dgm:t>
    </dgm:pt>
    <dgm:pt modelId="{42C34CA5-7934-45DF-8BDF-0B9711807BEF}" type="pres">
      <dgm:prSet presAssocID="{3B22442A-EDD4-4C1E-9544-40AF3D8DF2B2}" presName="BalanceSpacing" presStyleCnt="0"/>
      <dgm:spPr/>
    </dgm:pt>
    <dgm:pt modelId="{1A00D271-3293-4053-921A-6EA930F9344B}" type="pres">
      <dgm:prSet presAssocID="{3B22442A-EDD4-4C1E-9544-40AF3D8DF2B2}" presName="BalanceSpacing1" presStyleCnt="0"/>
      <dgm:spPr/>
    </dgm:pt>
    <dgm:pt modelId="{6144D9BF-559F-4BEB-8063-582515EB112D}" type="pres">
      <dgm:prSet presAssocID="{913D052B-327B-4798-A1DB-2D4584147C73}" presName="Accent1Text" presStyleLbl="node1" presStyleIdx="3" presStyleCnt="6"/>
      <dgm:spPr/>
      <dgm:t>
        <a:bodyPr/>
        <a:lstStyle/>
        <a:p>
          <a:endParaRPr lang="en-US"/>
        </a:p>
      </dgm:t>
    </dgm:pt>
    <dgm:pt modelId="{8409C3CF-E022-424B-8F83-882FB213FE55}" type="pres">
      <dgm:prSet presAssocID="{913D052B-327B-4798-A1DB-2D4584147C73}" presName="spaceBetweenRectangles" presStyleCnt="0"/>
      <dgm:spPr/>
    </dgm:pt>
    <dgm:pt modelId="{B08A60F4-8529-44FA-ADC2-AB5038DE60AC}" type="pres">
      <dgm:prSet presAssocID="{79B8D946-E1E8-4C8C-8D2F-0A2CAC1EAF4B}" presName="composite" presStyleCnt="0"/>
      <dgm:spPr/>
    </dgm:pt>
    <dgm:pt modelId="{E47861DB-29F1-4E22-8288-D5CAEF62CD7F}" type="pres">
      <dgm:prSet presAssocID="{79B8D946-E1E8-4C8C-8D2F-0A2CAC1EAF4B}" presName="Parent1" presStyleLbl="node1" presStyleIdx="4" presStyleCnt="6">
        <dgm:presLayoutVars>
          <dgm:chMax val="1"/>
          <dgm:chPref val="1"/>
          <dgm:bulletEnabled val="1"/>
        </dgm:presLayoutVars>
      </dgm:prSet>
      <dgm:spPr/>
      <dgm:t>
        <a:bodyPr/>
        <a:lstStyle/>
        <a:p>
          <a:endParaRPr lang="en-US"/>
        </a:p>
      </dgm:t>
    </dgm:pt>
    <dgm:pt modelId="{D15DCE5B-364F-4AAE-A271-DF18259E0901}" type="pres">
      <dgm:prSet presAssocID="{79B8D946-E1E8-4C8C-8D2F-0A2CAC1EAF4B}" presName="Childtext1" presStyleLbl="revTx" presStyleIdx="2" presStyleCnt="3">
        <dgm:presLayoutVars>
          <dgm:chMax val="0"/>
          <dgm:chPref val="0"/>
          <dgm:bulletEnabled val="1"/>
        </dgm:presLayoutVars>
      </dgm:prSet>
      <dgm:spPr/>
      <dgm:t>
        <a:bodyPr/>
        <a:lstStyle/>
        <a:p>
          <a:endParaRPr lang="en-US"/>
        </a:p>
      </dgm:t>
    </dgm:pt>
    <dgm:pt modelId="{9BA916AE-FA06-498D-938A-5164920170A2}" type="pres">
      <dgm:prSet presAssocID="{79B8D946-E1E8-4C8C-8D2F-0A2CAC1EAF4B}" presName="BalanceSpacing" presStyleCnt="0"/>
      <dgm:spPr/>
    </dgm:pt>
    <dgm:pt modelId="{DB08A5EB-6C54-4149-8F8F-433F7EF3C4FE}" type="pres">
      <dgm:prSet presAssocID="{79B8D946-E1E8-4C8C-8D2F-0A2CAC1EAF4B}" presName="BalanceSpacing1" presStyleCnt="0"/>
      <dgm:spPr/>
    </dgm:pt>
    <dgm:pt modelId="{091A88C0-40C6-4F13-875A-D70E1B6C9204}" type="pres">
      <dgm:prSet presAssocID="{D1A493EF-E065-4F1D-8658-AC2419463B66}" presName="Accent1Text" presStyleLbl="node1" presStyleIdx="5" presStyleCnt="6"/>
      <dgm:spPr/>
      <dgm:t>
        <a:bodyPr/>
        <a:lstStyle/>
        <a:p>
          <a:endParaRPr lang="en-US"/>
        </a:p>
      </dgm:t>
    </dgm:pt>
  </dgm:ptLst>
  <dgm:cxnLst>
    <dgm:cxn modelId="{5FDF6821-F8BB-472D-A8AD-A6562510D447}" type="presOf" srcId="{3B22442A-EDD4-4C1E-9544-40AF3D8DF2B2}" destId="{89DBCDF8-8CF7-4E7F-A4BA-A7D9F5BA1F6C}" srcOrd="0" destOrd="0" presId="urn:microsoft.com/office/officeart/2008/layout/AlternatingHexagons"/>
    <dgm:cxn modelId="{BA5380D3-7F5C-4633-88A3-F091994B4DBE}" type="presOf" srcId="{6376B939-54EB-4EBF-91B9-D2C08D6F22D5}" destId="{5EA712EF-5F94-4FBD-8D16-04C4AEAB5F3F}" srcOrd="0" destOrd="0" presId="urn:microsoft.com/office/officeart/2008/layout/AlternatingHexagons"/>
    <dgm:cxn modelId="{0AFD255B-650F-4831-8291-6E552A40B3B8}" srcId="{C8BCE12E-130C-4349-8D8F-C49A1F6F0B62}" destId="{C28E4E4A-D1EE-4CF2-83D7-45226D791443}" srcOrd="0" destOrd="0" parTransId="{6A8401C6-D33D-4D18-83F2-926EFCAD847B}" sibTransId="{F17D147B-71CB-4156-8FA3-3B5FF8A83140}"/>
    <dgm:cxn modelId="{834EDB6F-B962-4E09-94DB-A8A2A6E3A321}" type="presOf" srcId="{48110FFE-5790-4F98-AB72-D15B77E5FBF3}" destId="{787D6666-6C85-4B2B-87DC-C6CF9406D557}" srcOrd="0" destOrd="0" presId="urn:microsoft.com/office/officeart/2008/layout/AlternatingHexagons"/>
    <dgm:cxn modelId="{5B69DC49-9076-4347-BE5A-FC63CA3F4C4D}" type="presOf" srcId="{79B8D946-E1E8-4C8C-8D2F-0A2CAC1EAF4B}" destId="{E47861DB-29F1-4E22-8288-D5CAEF62CD7F}" srcOrd="0" destOrd="0" presId="urn:microsoft.com/office/officeart/2008/layout/AlternatingHexagons"/>
    <dgm:cxn modelId="{46A8C82E-A9CA-48FB-82FA-C9845574C4C2}" type="presOf" srcId="{48398E8F-4114-4054-B564-B2191EF042AA}" destId="{D15DCE5B-364F-4AAE-A271-DF18259E0901}" srcOrd="0" destOrd="0" presId="urn:microsoft.com/office/officeart/2008/layout/AlternatingHexagons"/>
    <dgm:cxn modelId="{60C773DC-1DAA-4E8D-BBD9-BE4784BF9BD8}" type="presOf" srcId="{D1A493EF-E065-4F1D-8658-AC2419463B66}" destId="{091A88C0-40C6-4F13-875A-D70E1B6C9204}" srcOrd="0" destOrd="0" presId="urn:microsoft.com/office/officeart/2008/layout/AlternatingHexagons"/>
    <dgm:cxn modelId="{27F9C5A5-4527-4D5E-BFF4-EC24CFBDB3A2}" srcId="{3B22442A-EDD4-4C1E-9544-40AF3D8DF2B2}" destId="{6376B939-54EB-4EBF-91B9-D2C08D6F22D5}" srcOrd="0" destOrd="0" parTransId="{DA9417F2-FADD-4D06-89D3-214A426B4FD2}" sibTransId="{D1F5CDF3-236E-41AE-9946-93A65D230F85}"/>
    <dgm:cxn modelId="{5DD94379-B5E3-4F69-8215-9AF308A85167}" srcId="{79B8D946-E1E8-4C8C-8D2F-0A2CAC1EAF4B}" destId="{48398E8F-4114-4054-B564-B2191EF042AA}" srcOrd="0" destOrd="0" parTransId="{D7F19525-1851-45C1-BEC0-712E43E1BDAB}" sibTransId="{7B13A7DC-9DDB-4545-9041-307F6C947F29}"/>
    <dgm:cxn modelId="{0A81A053-1F10-4EFF-8004-D3DC4213E9B4}" srcId="{01165C60-4675-4B7D-9B96-B7970B32CCF0}" destId="{C8BCE12E-130C-4349-8D8F-C49A1F6F0B62}" srcOrd="0" destOrd="0" parTransId="{5DFEAFDD-CB78-4C52-B341-75ED58624801}" sibTransId="{48110FFE-5790-4F98-AB72-D15B77E5FBF3}"/>
    <dgm:cxn modelId="{21DE9EC5-3452-4F7B-998C-780280508A4A}" type="presOf" srcId="{913D052B-327B-4798-A1DB-2D4584147C73}" destId="{6144D9BF-559F-4BEB-8063-582515EB112D}" srcOrd="0" destOrd="0" presId="urn:microsoft.com/office/officeart/2008/layout/AlternatingHexagons"/>
    <dgm:cxn modelId="{10554A38-BC78-4677-BBAC-3D29950ECDC1}" type="presOf" srcId="{C28E4E4A-D1EE-4CF2-83D7-45226D791443}" destId="{B7674811-507A-4A86-908A-3173CA15FBBF}" srcOrd="0" destOrd="0" presId="urn:microsoft.com/office/officeart/2008/layout/AlternatingHexagons"/>
    <dgm:cxn modelId="{8C964A0F-9A9C-44CC-913F-38694F57C805}" srcId="{01165C60-4675-4B7D-9B96-B7970B32CCF0}" destId="{79B8D946-E1E8-4C8C-8D2F-0A2CAC1EAF4B}" srcOrd="2" destOrd="0" parTransId="{ED2AC1AF-4E61-45AD-BC90-C941436A15C1}" sibTransId="{D1A493EF-E065-4F1D-8658-AC2419463B66}"/>
    <dgm:cxn modelId="{323AA8EF-806A-4742-9FC6-70A704B09CE8}" srcId="{01165C60-4675-4B7D-9B96-B7970B32CCF0}" destId="{3B22442A-EDD4-4C1E-9544-40AF3D8DF2B2}" srcOrd="1" destOrd="0" parTransId="{5A249896-F3E7-440C-9F4A-9D057C019805}" sibTransId="{913D052B-327B-4798-A1DB-2D4584147C73}"/>
    <dgm:cxn modelId="{9728DF49-CF72-4F66-8E10-2DF4E8DFC4D5}" type="presOf" srcId="{01165C60-4675-4B7D-9B96-B7970B32CCF0}" destId="{F5C6F238-8047-4CCC-B3E6-709691212B92}" srcOrd="0" destOrd="0" presId="urn:microsoft.com/office/officeart/2008/layout/AlternatingHexagons"/>
    <dgm:cxn modelId="{221A59D8-0E52-4902-AFC9-9FA27FAFB007}" type="presOf" srcId="{C8BCE12E-130C-4349-8D8F-C49A1F6F0B62}" destId="{A07D5383-CC0B-429A-8C60-60605D298EA9}" srcOrd="0" destOrd="0" presId="urn:microsoft.com/office/officeart/2008/layout/AlternatingHexagons"/>
    <dgm:cxn modelId="{8303A6EB-A967-4196-8F5E-1BCB9CF6D6F9}" type="presParOf" srcId="{F5C6F238-8047-4CCC-B3E6-709691212B92}" destId="{3BE6C617-9D4B-4794-A7C9-A051847DCE80}" srcOrd="0" destOrd="0" presId="urn:microsoft.com/office/officeart/2008/layout/AlternatingHexagons"/>
    <dgm:cxn modelId="{FFD4A783-7764-4B4C-9B44-8539691D8060}" type="presParOf" srcId="{3BE6C617-9D4B-4794-A7C9-A051847DCE80}" destId="{A07D5383-CC0B-429A-8C60-60605D298EA9}" srcOrd="0" destOrd="0" presId="urn:microsoft.com/office/officeart/2008/layout/AlternatingHexagons"/>
    <dgm:cxn modelId="{32E6CCD8-C6B6-4F53-B726-91B621A4C883}" type="presParOf" srcId="{3BE6C617-9D4B-4794-A7C9-A051847DCE80}" destId="{B7674811-507A-4A86-908A-3173CA15FBBF}" srcOrd="1" destOrd="0" presId="urn:microsoft.com/office/officeart/2008/layout/AlternatingHexagons"/>
    <dgm:cxn modelId="{B1FEAAE0-A790-4274-A5F2-A678CA7E91D4}" type="presParOf" srcId="{3BE6C617-9D4B-4794-A7C9-A051847DCE80}" destId="{17BA7D61-5495-4130-B0F0-DCE4BBDE4294}" srcOrd="2" destOrd="0" presId="urn:microsoft.com/office/officeart/2008/layout/AlternatingHexagons"/>
    <dgm:cxn modelId="{501B5D47-A59D-4A84-A2B4-1123AC232C4B}" type="presParOf" srcId="{3BE6C617-9D4B-4794-A7C9-A051847DCE80}" destId="{C61A07E6-233A-4D0D-B978-4B581E0C0D62}" srcOrd="3" destOrd="0" presId="urn:microsoft.com/office/officeart/2008/layout/AlternatingHexagons"/>
    <dgm:cxn modelId="{4DDF4E68-1BDB-4FAC-9817-BB13FD0B5188}" type="presParOf" srcId="{3BE6C617-9D4B-4794-A7C9-A051847DCE80}" destId="{787D6666-6C85-4B2B-87DC-C6CF9406D557}" srcOrd="4" destOrd="0" presId="urn:microsoft.com/office/officeart/2008/layout/AlternatingHexagons"/>
    <dgm:cxn modelId="{6C65865E-E34F-480C-90F1-DA0FB30C2028}" type="presParOf" srcId="{F5C6F238-8047-4CCC-B3E6-709691212B92}" destId="{27E61867-D387-4192-944B-BFDE927B5BEB}" srcOrd="1" destOrd="0" presId="urn:microsoft.com/office/officeart/2008/layout/AlternatingHexagons"/>
    <dgm:cxn modelId="{82BEB83C-8B05-4851-8207-67C6F91283B5}" type="presParOf" srcId="{F5C6F238-8047-4CCC-B3E6-709691212B92}" destId="{83AAEBA2-6A44-44CD-A283-1B4B41D1CC4D}" srcOrd="2" destOrd="0" presId="urn:microsoft.com/office/officeart/2008/layout/AlternatingHexagons"/>
    <dgm:cxn modelId="{5986C7D7-1B13-4C9A-B736-43879EF065C6}" type="presParOf" srcId="{83AAEBA2-6A44-44CD-A283-1B4B41D1CC4D}" destId="{89DBCDF8-8CF7-4E7F-A4BA-A7D9F5BA1F6C}" srcOrd="0" destOrd="0" presId="urn:microsoft.com/office/officeart/2008/layout/AlternatingHexagons"/>
    <dgm:cxn modelId="{03960FB2-A6EA-4FBD-8B28-2536FBFB8D6A}" type="presParOf" srcId="{83AAEBA2-6A44-44CD-A283-1B4B41D1CC4D}" destId="{5EA712EF-5F94-4FBD-8D16-04C4AEAB5F3F}" srcOrd="1" destOrd="0" presId="urn:microsoft.com/office/officeart/2008/layout/AlternatingHexagons"/>
    <dgm:cxn modelId="{AB8201B1-7AC6-4E65-9E8D-506E1510A50D}" type="presParOf" srcId="{83AAEBA2-6A44-44CD-A283-1B4B41D1CC4D}" destId="{42C34CA5-7934-45DF-8BDF-0B9711807BEF}" srcOrd="2" destOrd="0" presId="urn:microsoft.com/office/officeart/2008/layout/AlternatingHexagons"/>
    <dgm:cxn modelId="{D2E56C89-A5F6-4929-9463-2C99032E7F28}" type="presParOf" srcId="{83AAEBA2-6A44-44CD-A283-1B4B41D1CC4D}" destId="{1A00D271-3293-4053-921A-6EA930F9344B}" srcOrd="3" destOrd="0" presId="urn:microsoft.com/office/officeart/2008/layout/AlternatingHexagons"/>
    <dgm:cxn modelId="{A25ABD8B-B85E-449B-95C3-3E335C1EE936}" type="presParOf" srcId="{83AAEBA2-6A44-44CD-A283-1B4B41D1CC4D}" destId="{6144D9BF-559F-4BEB-8063-582515EB112D}" srcOrd="4" destOrd="0" presId="urn:microsoft.com/office/officeart/2008/layout/AlternatingHexagons"/>
    <dgm:cxn modelId="{9732802A-183E-4A23-B23E-4E273FC9E1FB}" type="presParOf" srcId="{F5C6F238-8047-4CCC-B3E6-709691212B92}" destId="{8409C3CF-E022-424B-8F83-882FB213FE55}" srcOrd="3" destOrd="0" presId="urn:microsoft.com/office/officeart/2008/layout/AlternatingHexagons"/>
    <dgm:cxn modelId="{0A2DCF6E-3376-4F5C-BC1B-01804FCBC8BD}" type="presParOf" srcId="{F5C6F238-8047-4CCC-B3E6-709691212B92}" destId="{B08A60F4-8529-44FA-ADC2-AB5038DE60AC}" srcOrd="4" destOrd="0" presId="urn:microsoft.com/office/officeart/2008/layout/AlternatingHexagons"/>
    <dgm:cxn modelId="{5005FAB3-CBD4-472D-A93E-A32A59581829}" type="presParOf" srcId="{B08A60F4-8529-44FA-ADC2-AB5038DE60AC}" destId="{E47861DB-29F1-4E22-8288-D5CAEF62CD7F}" srcOrd="0" destOrd="0" presId="urn:microsoft.com/office/officeart/2008/layout/AlternatingHexagons"/>
    <dgm:cxn modelId="{37A32416-A46D-413C-A3B6-85B20404E7E1}" type="presParOf" srcId="{B08A60F4-8529-44FA-ADC2-AB5038DE60AC}" destId="{D15DCE5B-364F-4AAE-A271-DF18259E0901}" srcOrd="1" destOrd="0" presId="urn:microsoft.com/office/officeart/2008/layout/AlternatingHexagons"/>
    <dgm:cxn modelId="{71C842DD-D3F8-4D62-A925-1A3E410B9601}" type="presParOf" srcId="{B08A60F4-8529-44FA-ADC2-AB5038DE60AC}" destId="{9BA916AE-FA06-498D-938A-5164920170A2}" srcOrd="2" destOrd="0" presId="urn:microsoft.com/office/officeart/2008/layout/AlternatingHexagons"/>
    <dgm:cxn modelId="{C193F1AC-CFC7-440A-B4C4-00CF4A0B51F0}" type="presParOf" srcId="{B08A60F4-8529-44FA-ADC2-AB5038DE60AC}" destId="{DB08A5EB-6C54-4149-8F8F-433F7EF3C4FE}" srcOrd="3" destOrd="0" presId="urn:microsoft.com/office/officeart/2008/layout/AlternatingHexagons"/>
    <dgm:cxn modelId="{244F4732-769C-443D-A72C-DDC00F0E1EF0}" type="presParOf" srcId="{B08A60F4-8529-44FA-ADC2-AB5038DE60AC}" destId="{091A88C0-40C6-4F13-875A-D70E1B6C920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98B8C6-96DE-44D1-99DB-8BE1712C1E2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3376F9C4-1F92-4BDF-B4E3-8E0E53D327B3}">
      <dgm:prSet phldrT="[Text]" custT="1"/>
      <dgm:spPr/>
      <dgm:t>
        <a:bodyPr/>
        <a:lstStyle/>
        <a:p>
          <a:r>
            <a:rPr lang="en-US" sz="1400" dirty="0" smtClean="0">
              <a:latin typeface="Century" panose="02040604050505020304" pitchFamily="18" charset="0"/>
            </a:rPr>
            <a:t>The bloat stage where an accumulation of natural gases fills the body cavity and causes an overall bloated appearance. </a:t>
          </a:r>
          <a:endParaRPr lang="en-US" sz="1400" dirty="0">
            <a:latin typeface="Century" panose="02040604050505020304" pitchFamily="18" charset="0"/>
          </a:endParaRPr>
        </a:p>
      </dgm:t>
    </dgm:pt>
    <dgm:pt modelId="{572BE8BA-8388-49E0-A5AF-0ED8082961CD}" type="parTrans" cxnId="{766B51EA-DDA2-4AB4-9421-8FE0A3237F65}">
      <dgm:prSet/>
      <dgm:spPr/>
      <dgm:t>
        <a:bodyPr/>
        <a:lstStyle/>
        <a:p>
          <a:endParaRPr lang="en-US"/>
        </a:p>
      </dgm:t>
    </dgm:pt>
    <dgm:pt modelId="{94263152-9DB4-4DB4-8BF8-781C10EB204A}" type="sibTrans" cxnId="{766B51EA-DDA2-4AB4-9421-8FE0A3237F65}">
      <dgm:prSet/>
      <dgm:spPr/>
      <dgm:t>
        <a:bodyPr/>
        <a:lstStyle/>
        <a:p>
          <a:endParaRPr lang="en-US"/>
        </a:p>
      </dgm:t>
    </dgm:pt>
    <dgm:pt modelId="{4FC30A6B-2E46-4765-AED7-28592D5440B2}">
      <dgm:prSet phldrT="[Text]" custT="1"/>
      <dgm:spPr/>
      <dgm:t>
        <a:bodyPr/>
        <a:lstStyle/>
        <a:p>
          <a:r>
            <a:rPr lang="en-US" sz="1400" b="0" dirty="0" smtClean="0">
              <a:latin typeface="Century" panose="02040604050505020304" pitchFamily="18" charset="0"/>
            </a:rPr>
            <a:t>The active decay stage is a result where the greatest mass loss. This loss occurs due to the purging of the decomposition fluids and liquefaction of the tissues.</a:t>
          </a:r>
          <a:endParaRPr lang="en-US" sz="1400" b="0" dirty="0">
            <a:latin typeface="Century" panose="02040604050505020304" pitchFamily="18" charset="0"/>
          </a:endParaRPr>
        </a:p>
      </dgm:t>
    </dgm:pt>
    <dgm:pt modelId="{91872B2F-BD3A-4531-A3F8-B520F14DB2DC}" type="parTrans" cxnId="{6FB4DD50-DC83-4E49-A420-0ADA37232918}">
      <dgm:prSet/>
      <dgm:spPr/>
      <dgm:t>
        <a:bodyPr/>
        <a:lstStyle/>
        <a:p>
          <a:endParaRPr lang="en-US"/>
        </a:p>
      </dgm:t>
    </dgm:pt>
    <dgm:pt modelId="{F5ECEA66-0646-433C-B2F3-A46816974BB2}" type="sibTrans" cxnId="{6FB4DD50-DC83-4E49-A420-0ADA37232918}">
      <dgm:prSet/>
      <dgm:spPr/>
      <dgm:t>
        <a:bodyPr/>
        <a:lstStyle/>
        <a:p>
          <a:endParaRPr lang="en-US"/>
        </a:p>
      </dgm:t>
    </dgm:pt>
    <dgm:pt modelId="{2D743824-CE67-42DF-A3BB-E3EE8E26F0F8}">
      <dgm:prSet phldrT="[Text]" custT="1"/>
      <dgm:spPr/>
      <dgm:t>
        <a:bodyPr/>
        <a:lstStyle/>
        <a:p>
          <a:r>
            <a:rPr lang="en-US" sz="1400" dirty="0" smtClean="0">
              <a:latin typeface="Century" panose="02040604050505020304" pitchFamily="18" charset="0"/>
            </a:rPr>
            <a:t>The dry remains stage is where cartilage and bones are present. Therefore, skeletonized remains are the end result of complete decomposition.</a:t>
          </a:r>
          <a:endParaRPr lang="en-US" sz="1400" dirty="0">
            <a:latin typeface="Century" panose="02040604050505020304" pitchFamily="18" charset="0"/>
          </a:endParaRPr>
        </a:p>
      </dgm:t>
    </dgm:pt>
    <dgm:pt modelId="{CE17F9A2-A5FB-4602-829D-947EF067D6B2}" type="parTrans" cxnId="{6617166B-4F1E-4FFA-B14B-026388D2E8E5}">
      <dgm:prSet/>
      <dgm:spPr/>
      <dgm:t>
        <a:bodyPr/>
        <a:lstStyle/>
        <a:p>
          <a:endParaRPr lang="en-US"/>
        </a:p>
      </dgm:t>
    </dgm:pt>
    <dgm:pt modelId="{48A1330E-62F3-49CE-8EE3-523828DAE2DA}" type="sibTrans" cxnId="{6617166B-4F1E-4FFA-B14B-026388D2E8E5}">
      <dgm:prSet/>
      <dgm:spPr/>
      <dgm:t>
        <a:bodyPr/>
        <a:lstStyle/>
        <a:p>
          <a:endParaRPr lang="en-US"/>
        </a:p>
      </dgm:t>
    </dgm:pt>
    <dgm:pt modelId="{3A50D65C-B281-41F0-A657-A42E88214A58}" type="pres">
      <dgm:prSet presAssocID="{9398B8C6-96DE-44D1-99DB-8BE1712C1E2A}" presName="Name0" presStyleCnt="0">
        <dgm:presLayoutVars>
          <dgm:dir/>
          <dgm:resizeHandles val="exact"/>
        </dgm:presLayoutVars>
      </dgm:prSet>
      <dgm:spPr/>
      <dgm:t>
        <a:bodyPr/>
        <a:lstStyle/>
        <a:p>
          <a:endParaRPr lang="en-US"/>
        </a:p>
      </dgm:t>
    </dgm:pt>
    <dgm:pt modelId="{2540509C-B699-4B74-8CC0-E8668ED04BE0}" type="pres">
      <dgm:prSet presAssocID="{3376F9C4-1F92-4BDF-B4E3-8E0E53D327B3}" presName="composite" presStyleCnt="0"/>
      <dgm:spPr/>
    </dgm:pt>
    <dgm:pt modelId="{FBC7A716-45C5-4227-88B4-847CB552B660}" type="pres">
      <dgm:prSet presAssocID="{3376F9C4-1F92-4BDF-B4E3-8E0E53D327B3}" presName="rect1" presStyleLbl="trAlignAcc1" presStyleIdx="0" presStyleCnt="3" custLinFactNeighborX="708">
        <dgm:presLayoutVars>
          <dgm:bulletEnabled val="1"/>
        </dgm:presLayoutVars>
      </dgm:prSet>
      <dgm:spPr/>
      <dgm:t>
        <a:bodyPr/>
        <a:lstStyle/>
        <a:p>
          <a:endParaRPr lang="en-US"/>
        </a:p>
      </dgm:t>
    </dgm:pt>
    <dgm:pt modelId="{F87AD76D-0C65-4615-93C1-F6FD15955EFB}" type="pres">
      <dgm:prSet presAssocID="{3376F9C4-1F92-4BDF-B4E3-8E0E53D327B3}" presName="rect2" presStyleLbl="fgImgPlace1" presStyleIdx="0" presStyleCnt="3"/>
      <dgm:spPr/>
    </dgm:pt>
    <dgm:pt modelId="{7C81381C-16B8-4509-AD51-B698A8257B8C}" type="pres">
      <dgm:prSet presAssocID="{94263152-9DB4-4DB4-8BF8-781C10EB204A}" presName="sibTrans" presStyleCnt="0"/>
      <dgm:spPr/>
    </dgm:pt>
    <dgm:pt modelId="{2C314587-DB68-4A68-BE6A-C24D134455EA}" type="pres">
      <dgm:prSet presAssocID="{4FC30A6B-2E46-4765-AED7-28592D5440B2}" presName="composite" presStyleCnt="0"/>
      <dgm:spPr/>
    </dgm:pt>
    <dgm:pt modelId="{5F9123AC-C459-4515-9BA2-FBE34AF10093}" type="pres">
      <dgm:prSet presAssocID="{4FC30A6B-2E46-4765-AED7-28592D5440B2}" presName="rect1" presStyleLbl="trAlignAcc1" presStyleIdx="1" presStyleCnt="3" custLinFactNeighborX="708" custLinFactNeighborY="804">
        <dgm:presLayoutVars>
          <dgm:bulletEnabled val="1"/>
        </dgm:presLayoutVars>
      </dgm:prSet>
      <dgm:spPr/>
      <dgm:t>
        <a:bodyPr/>
        <a:lstStyle/>
        <a:p>
          <a:endParaRPr lang="en-US"/>
        </a:p>
      </dgm:t>
    </dgm:pt>
    <dgm:pt modelId="{3F045C86-C346-4F15-A3A4-C167AD3D1EC4}" type="pres">
      <dgm:prSet presAssocID="{4FC30A6B-2E46-4765-AED7-28592D5440B2}" presName="rect2" presStyleLbl="fgImgPlace1" presStyleIdx="1" presStyleCnt="3" custLinFactNeighborX="943" custLinFactNeighborY="-384"/>
      <dgm:spPr/>
    </dgm:pt>
    <dgm:pt modelId="{C80E0AA0-B74F-4987-96BB-E69B0512E75B}" type="pres">
      <dgm:prSet presAssocID="{F5ECEA66-0646-433C-B2F3-A46816974BB2}" presName="sibTrans" presStyleCnt="0"/>
      <dgm:spPr/>
    </dgm:pt>
    <dgm:pt modelId="{30B212A1-6171-450E-AC26-8A3F8AB57E67}" type="pres">
      <dgm:prSet presAssocID="{2D743824-CE67-42DF-A3BB-E3EE8E26F0F8}" presName="composite" presStyleCnt="0"/>
      <dgm:spPr/>
    </dgm:pt>
    <dgm:pt modelId="{AA247A29-1ADC-4792-90EA-FC6281CE0035}" type="pres">
      <dgm:prSet presAssocID="{2D743824-CE67-42DF-A3BB-E3EE8E26F0F8}" presName="rect1" presStyleLbl="trAlignAcc1" presStyleIdx="2" presStyleCnt="3" custLinFactNeighborX="708">
        <dgm:presLayoutVars>
          <dgm:bulletEnabled val="1"/>
        </dgm:presLayoutVars>
      </dgm:prSet>
      <dgm:spPr/>
      <dgm:t>
        <a:bodyPr/>
        <a:lstStyle/>
        <a:p>
          <a:endParaRPr lang="en-US"/>
        </a:p>
      </dgm:t>
    </dgm:pt>
    <dgm:pt modelId="{C720A179-EF37-487C-9528-3937B89FA69B}" type="pres">
      <dgm:prSet presAssocID="{2D743824-CE67-42DF-A3BB-E3EE8E26F0F8}" presName="rect2" presStyleLbl="fgImgPlace1" presStyleIdx="2" presStyleCnt="3"/>
      <dgm:spPr/>
    </dgm:pt>
  </dgm:ptLst>
  <dgm:cxnLst>
    <dgm:cxn modelId="{2E3B9EF0-3E48-463D-8B59-B98236B5998D}" type="presOf" srcId="{3376F9C4-1F92-4BDF-B4E3-8E0E53D327B3}" destId="{FBC7A716-45C5-4227-88B4-847CB552B660}" srcOrd="0" destOrd="0" presId="urn:microsoft.com/office/officeart/2008/layout/PictureStrips"/>
    <dgm:cxn modelId="{3E6887BF-849E-40F8-BB5B-4E83562398C1}" type="presOf" srcId="{4FC30A6B-2E46-4765-AED7-28592D5440B2}" destId="{5F9123AC-C459-4515-9BA2-FBE34AF10093}" srcOrd="0" destOrd="0" presId="urn:microsoft.com/office/officeart/2008/layout/PictureStrips"/>
    <dgm:cxn modelId="{D83EC758-8A34-4FAE-95CD-7EE542CC03EA}" type="presOf" srcId="{9398B8C6-96DE-44D1-99DB-8BE1712C1E2A}" destId="{3A50D65C-B281-41F0-A657-A42E88214A58}" srcOrd="0" destOrd="0" presId="urn:microsoft.com/office/officeart/2008/layout/PictureStrips"/>
    <dgm:cxn modelId="{E9ECD31D-50D1-4C2A-BF4E-9130B421B4A2}" type="presOf" srcId="{2D743824-CE67-42DF-A3BB-E3EE8E26F0F8}" destId="{AA247A29-1ADC-4792-90EA-FC6281CE0035}" srcOrd="0" destOrd="0" presId="urn:microsoft.com/office/officeart/2008/layout/PictureStrips"/>
    <dgm:cxn modelId="{6617166B-4F1E-4FFA-B14B-026388D2E8E5}" srcId="{9398B8C6-96DE-44D1-99DB-8BE1712C1E2A}" destId="{2D743824-CE67-42DF-A3BB-E3EE8E26F0F8}" srcOrd="2" destOrd="0" parTransId="{CE17F9A2-A5FB-4602-829D-947EF067D6B2}" sibTransId="{48A1330E-62F3-49CE-8EE3-523828DAE2DA}"/>
    <dgm:cxn modelId="{6FB4DD50-DC83-4E49-A420-0ADA37232918}" srcId="{9398B8C6-96DE-44D1-99DB-8BE1712C1E2A}" destId="{4FC30A6B-2E46-4765-AED7-28592D5440B2}" srcOrd="1" destOrd="0" parTransId="{91872B2F-BD3A-4531-A3F8-B520F14DB2DC}" sibTransId="{F5ECEA66-0646-433C-B2F3-A46816974BB2}"/>
    <dgm:cxn modelId="{766B51EA-DDA2-4AB4-9421-8FE0A3237F65}" srcId="{9398B8C6-96DE-44D1-99DB-8BE1712C1E2A}" destId="{3376F9C4-1F92-4BDF-B4E3-8E0E53D327B3}" srcOrd="0" destOrd="0" parTransId="{572BE8BA-8388-49E0-A5AF-0ED8082961CD}" sibTransId="{94263152-9DB4-4DB4-8BF8-781C10EB204A}"/>
    <dgm:cxn modelId="{53A79E42-9A78-4EE9-9DED-B55A4B0CE678}" type="presParOf" srcId="{3A50D65C-B281-41F0-A657-A42E88214A58}" destId="{2540509C-B699-4B74-8CC0-E8668ED04BE0}" srcOrd="0" destOrd="0" presId="urn:microsoft.com/office/officeart/2008/layout/PictureStrips"/>
    <dgm:cxn modelId="{8C6F3D64-9F21-4958-8616-DA2D2EDA2CC6}" type="presParOf" srcId="{2540509C-B699-4B74-8CC0-E8668ED04BE0}" destId="{FBC7A716-45C5-4227-88B4-847CB552B660}" srcOrd="0" destOrd="0" presId="urn:microsoft.com/office/officeart/2008/layout/PictureStrips"/>
    <dgm:cxn modelId="{2F644EAB-6FF1-4775-85DE-7CB80ADFD70A}" type="presParOf" srcId="{2540509C-B699-4B74-8CC0-E8668ED04BE0}" destId="{F87AD76D-0C65-4615-93C1-F6FD15955EFB}" srcOrd="1" destOrd="0" presId="urn:microsoft.com/office/officeart/2008/layout/PictureStrips"/>
    <dgm:cxn modelId="{2A9B8133-2EA1-4F4A-9944-B7B7B99389A8}" type="presParOf" srcId="{3A50D65C-B281-41F0-A657-A42E88214A58}" destId="{7C81381C-16B8-4509-AD51-B698A8257B8C}" srcOrd="1" destOrd="0" presId="urn:microsoft.com/office/officeart/2008/layout/PictureStrips"/>
    <dgm:cxn modelId="{D0DA903A-7E6F-44FB-8BCC-D8E915380779}" type="presParOf" srcId="{3A50D65C-B281-41F0-A657-A42E88214A58}" destId="{2C314587-DB68-4A68-BE6A-C24D134455EA}" srcOrd="2" destOrd="0" presId="urn:microsoft.com/office/officeart/2008/layout/PictureStrips"/>
    <dgm:cxn modelId="{CB3B338E-B896-40F5-947F-894FBD0565B7}" type="presParOf" srcId="{2C314587-DB68-4A68-BE6A-C24D134455EA}" destId="{5F9123AC-C459-4515-9BA2-FBE34AF10093}" srcOrd="0" destOrd="0" presId="urn:microsoft.com/office/officeart/2008/layout/PictureStrips"/>
    <dgm:cxn modelId="{A568D7AB-7CDA-4B78-B29C-DE859AAE9F97}" type="presParOf" srcId="{2C314587-DB68-4A68-BE6A-C24D134455EA}" destId="{3F045C86-C346-4F15-A3A4-C167AD3D1EC4}" srcOrd="1" destOrd="0" presId="urn:microsoft.com/office/officeart/2008/layout/PictureStrips"/>
    <dgm:cxn modelId="{263E1A2B-B710-461E-9ACF-A1BF88748AB1}" type="presParOf" srcId="{3A50D65C-B281-41F0-A657-A42E88214A58}" destId="{C80E0AA0-B74F-4987-96BB-E69B0512E75B}" srcOrd="3" destOrd="0" presId="urn:microsoft.com/office/officeart/2008/layout/PictureStrips"/>
    <dgm:cxn modelId="{9AE4C3AD-DA9E-4E0A-9E56-84865A5405D4}" type="presParOf" srcId="{3A50D65C-B281-41F0-A657-A42E88214A58}" destId="{30B212A1-6171-450E-AC26-8A3F8AB57E67}" srcOrd="4" destOrd="0" presId="urn:microsoft.com/office/officeart/2008/layout/PictureStrips"/>
    <dgm:cxn modelId="{3F4CBE05-C4A2-46A3-8798-A02F01F0A382}" type="presParOf" srcId="{30B212A1-6171-450E-AC26-8A3F8AB57E67}" destId="{AA247A29-1ADC-4792-90EA-FC6281CE0035}" srcOrd="0" destOrd="0" presId="urn:microsoft.com/office/officeart/2008/layout/PictureStrips"/>
    <dgm:cxn modelId="{17EBBBF4-7285-4EEE-92DC-2FFF87C9ACEC}" type="presParOf" srcId="{30B212A1-6171-450E-AC26-8A3F8AB57E67}" destId="{C720A179-EF37-487C-9528-3937B89FA69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A9E95-9D39-4B61-871A-7476687B0D68}" type="doc">
      <dgm:prSet loTypeId="urn:microsoft.com/office/officeart/2005/8/layout/cycle6" loCatId="relationship" qsTypeId="urn:microsoft.com/office/officeart/2005/8/quickstyle/3d9" qsCatId="3D" csTypeId="urn:microsoft.com/office/officeart/2005/8/colors/accent1_2" csCatId="accent1" phldr="1"/>
      <dgm:spPr/>
      <dgm:t>
        <a:bodyPr/>
        <a:lstStyle/>
        <a:p>
          <a:endParaRPr lang="en-US"/>
        </a:p>
      </dgm:t>
    </dgm:pt>
    <dgm:pt modelId="{070BB64A-38B4-4668-B55E-12BCC7DE287C}">
      <dgm:prSet phldrT="[Text]"/>
      <dgm:spPr/>
      <dgm:t>
        <a:bodyPr/>
        <a:lstStyle/>
        <a:p>
          <a:r>
            <a:rPr lang="en-US" b="1" dirty="0" smtClean="0">
              <a:solidFill>
                <a:schemeClr val="bg1"/>
              </a:solidFill>
              <a:latin typeface="Bookman Old Style" panose="02050604050505020204" pitchFamily="18" charset="0"/>
            </a:rPr>
            <a:t>C.S.I.</a:t>
          </a:r>
          <a:endParaRPr lang="en-US" b="1" dirty="0">
            <a:solidFill>
              <a:schemeClr val="bg1"/>
            </a:solidFill>
            <a:latin typeface="Bookman Old Style" panose="02050604050505020204" pitchFamily="18" charset="0"/>
          </a:endParaRPr>
        </a:p>
      </dgm:t>
    </dgm:pt>
    <dgm:pt modelId="{E6A6DE35-3B00-46F3-B967-750881995F3C}" type="parTrans" cxnId="{2BA2E97C-F052-405B-BE51-3CDFD3B4A592}">
      <dgm:prSet/>
      <dgm:spPr/>
      <dgm:t>
        <a:bodyPr/>
        <a:lstStyle/>
        <a:p>
          <a:endParaRPr lang="en-US"/>
        </a:p>
      </dgm:t>
    </dgm:pt>
    <dgm:pt modelId="{7725FA4B-1186-43ED-A9B2-5DCBDEC395FB}" type="sibTrans" cxnId="{2BA2E97C-F052-405B-BE51-3CDFD3B4A592}">
      <dgm:prSet/>
      <dgm:spPr/>
      <dgm:t>
        <a:bodyPr/>
        <a:lstStyle/>
        <a:p>
          <a:endParaRPr lang="en-US"/>
        </a:p>
      </dgm:t>
    </dgm:pt>
    <dgm:pt modelId="{F700700F-F8CC-49F6-9AE5-569F29A8FA3E}">
      <dgm:prSet phldrT="[Text]"/>
      <dgm:spPr/>
      <dgm:t>
        <a:bodyPr/>
        <a:lstStyle/>
        <a:p>
          <a:r>
            <a:rPr lang="en-US" b="1" dirty="0" smtClean="0"/>
            <a:t>Biology</a:t>
          </a:r>
          <a:endParaRPr lang="en-US" b="1" dirty="0"/>
        </a:p>
      </dgm:t>
    </dgm:pt>
    <dgm:pt modelId="{F68B7BAA-B52A-4C57-A688-C385C689F1CF}" type="parTrans" cxnId="{276CD4D7-0667-406B-A9C4-80A01DD8ABF8}">
      <dgm:prSet/>
      <dgm:spPr/>
      <dgm:t>
        <a:bodyPr/>
        <a:lstStyle/>
        <a:p>
          <a:endParaRPr lang="en-US"/>
        </a:p>
      </dgm:t>
    </dgm:pt>
    <dgm:pt modelId="{1680E241-CB0E-43A8-882D-94353D978140}" type="sibTrans" cxnId="{276CD4D7-0667-406B-A9C4-80A01DD8ABF8}">
      <dgm:prSet/>
      <dgm:spPr/>
      <dgm:t>
        <a:bodyPr/>
        <a:lstStyle/>
        <a:p>
          <a:endParaRPr lang="en-US"/>
        </a:p>
      </dgm:t>
    </dgm:pt>
    <dgm:pt modelId="{1BA0FF82-BCED-4B55-96DF-E8338AC564C7}">
      <dgm:prSet phldrT="[Text]"/>
      <dgm:spPr/>
      <dgm:t>
        <a:bodyPr/>
        <a:lstStyle/>
        <a:p>
          <a:r>
            <a:rPr lang="en-US" b="1" dirty="0" smtClean="0"/>
            <a:t>Anthropology</a:t>
          </a:r>
          <a:endParaRPr lang="en-US" b="1" dirty="0"/>
        </a:p>
      </dgm:t>
    </dgm:pt>
    <dgm:pt modelId="{047A4375-A363-4D40-9775-27AFA23F42D0}" type="parTrans" cxnId="{4781B3D7-75F6-4E34-ABEB-CAD6D88EC61B}">
      <dgm:prSet/>
      <dgm:spPr/>
      <dgm:t>
        <a:bodyPr/>
        <a:lstStyle/>
        <a:p>
          <a:endParaRPr lang="en-US"/>
        </a:p>
      </dgm:t>
    </dgm:pt>
    <dgm:pt modelId="{6A4D7CC0-68F4-4701-9F85-C2427EE8C2B3}" type="sibTrans" cxnId="{4781B3D7-75F6-4E34-ABEB-CAD6D88EC61B}">
      <dgm:prSet/>
      <dgm:spPr/>
      <dgm:t>
        <a:bodyPr/>
        <a:lstStyle/>
        <a:p>
          <a:endParaRPr lang="en-US"/>
        </a:p>
      </dgm:t>
    </dgm:pt>
    <dgm:pt modelId="{DDF0018E-5480-4AF5-8435-D5ED51087F9B}">
      <dgm:prSet phldrT="[Text]"/>
      <dgm:spPr/>
      <dgm:t>
        <a:bodyPr/>
        <a:lstStyle/>
        <a:p>
          <a:r>
            <a:rPr lang="en-US" b="1" smtClean="0"/>
            <a:t>Chemistry</a:t>
          </a:r>
          <a:endParaRPr lang="en-US" b="1" dirty="0"/>
        </a:p>
      </dgm:t>
    </dgm:pt>
    <dgm:pt modelId="{A01B5E37-18E9-4636-A2B9-EEA9AAE69079}" type="parTrans" cxnId="{EDD629D1-229C-4759-87D4-1F5F7C0AC8EF}">
      <dgm:prSet/>
      <dgm:spPr/>
      <dgm:t>
        <a:bodyPr/>
        <a:lstStyle/>
        <a:p>
          <a:endParaRPr lang="en-US"/>
        </a:p>
      </dgm:t>
    </dgm:pt>
    <dgm:pt modelId="{FC39781D-4B8B-4EA4-AF5A-4A6B8F625F70}" type="sibTrans" cxnId="{EDD629D1-229C-4759-87D4-1F5F7C0AC8EF}">
      <dgm:prSet/>
      <dgm:spPr/>
      <dgm:t>
        <a:bodyPr/>
        <a:lstStyle/>
        <a:p>
          <a:endParaRPr lang="en-US"/>
        </a:p>
      </dgm:t>
    </dgm:pt>
    <dgm:pt modelId="{57DD0226-5C22-443F-B52C-42A2F561211B}">
      <dgm:prSet phldrT="[Text]"/>
      <dgm:spPr/>
      <dgm:t>
        <a:bodyPr/>
        <a:lstStyle/>
        <a:p>
          <a:r>
            <a:rPr lang="en-US" b="1" smtClean="0"/>
            <a:t>Criminology</a:t>
          </a:r>
          <a:r>
            <a:rPr lang="en-US" smtClean="0"/>
            <a:t> </a:t>
          </a:r>
          <a:endParaRPr lang="en-US" dirty="0"/>
        </a:p>
      </dgm:t>
    </dgm:pt>
    <dgm:pt modelId="{D3465D15-6D61-4AE2-89DC-7216BD6DCBAE}" type="parTrans" cxnId="{EA12F1B3-69DA-4661-96C1-DE0CF3093ADF}">
      <dgm:prSet/>
      <dgm:spPr/>
      <dgm:t>
        <a:bodyPr/>
        <a:lstStyle/>
        <a:p>
          <a:endParaRPr lang="en-US"/>
        </a:p>
      </dgm:t>
    </dgm:pt>
    <dgm:pt modelId="{F729A914-F17E-480D-B5BC-42ACDE1FED6A}" type="sibTrans" cxnId="{EA12F1B3-69DA-4661-96C1-DE0CF3093ADF}">
      <dgm:prSet/>
      <dgm:spPr/>
      <dgm:t>
        <a:bodyPr/>
        <a:lstStyle/>
        <a:p>
          <a:endParaRPr lang="en-US"/>
        </a:p>
      </dgm:t>
    </dgm:pt>
    <dgm:pt modelId="{3AF38F46-CA6F-46FD-B71E-C558253086B3}" type="pres">
      <dgm:prSet presAssocID="{B32A9E95-9D39-4B61-871A-7476687B0D68}" presName="cycle" presStyleCnt="0">
        <dgm:presLayoutVars>
          <dgm:dir/>
          <dgm:resizeHandles val="exact"/>
        </dgm:presLayoutVars>
      </dgm:prSet>
      <dgm:spPr/>
      <dgm:t>
        <a:bodyPr/>
        <a:lstStyle/>
        <a:p>
          <a:endParaRPr lang="en-US"/>
        </a:p>
      </dgm:t>
    </dgm:pt>
    <dgm:pt modelId="{4F6B3DA6-0944-4B02-AD2D-4C781A65A726}" type="pres">
      <dgm:prSet presAssocID="{070BB64A-38B4-4668-B55E-12BCC7DE287C}" presName="node" presStyleLbl="node1" presStyleIdx="0" presStyleCnt="5" custRadScaleRad="117696" custRadScaleInc="-5560">
        <dgm:presLayoutVars>
          <dgm:bulletEnabled val="1"/>
        </dgm:presLayoutVars>
      </dgm:prSet>
      <dgm:spPr/>
      <dgm:t>
        <a:bodyPr/>
        <a:lstStyle/>
        <a:p>
          <a:endParaRPr lang="en-US"/>
        </a:p>
      </dgm:t>
    </dgm:pt>
    <dgm:pt modelId="{4DF81758-5D71-4919-AE23-01E366012CFC}" type="pres">
      <dgm:prSet presAssocID="{070BB64A-38B4-4668-B55E-12BCC7DE287C}" presName="spNode" presStyleCnt="0"/>
      <dgm:spPr/>
    </dgm:pt>
    <dgm:pt modelId="{884AC699-D4FF-49FC-9FC8-00EC1944099E}" type="pres">
      <dgm:prSet presAssocID="{7725FA4B-1186-43ED-A9B2-5DCBDEC395FB}" presName="sibTrans" presStyleLbl="sibTrans1D1" presStyleIdx="0" presStyleCnt="5"/>
      <dgm:spPr/>
      <dgm:t>
        <a:bodyPr/>
        <a:lstStyle/>
        <a:p>
          <a:endParaRPr lang="en-US"/>
        </a:p>
      </dgm:t>
    </dgm:pt>
    <dgm:pt modelId="{F6B28736-7E98-48FD-89D5-1BA1851C05FF}" type="pres">
      <dgm:prSet presAssocID="{F700700F-F8CC-49F6-9AE5-569F29A8FA3E}" presName="node" presStyleLbl="node1" presStyleIdx="1" presStyleCnt="5" custRadScaleRad="114419" custRadScaleInc="-2659">
        <dgm:presLayoutVars>
          <dgm:bulletEnabled val="1"/>
        </dgm:presLayoutVars>
      </dgm:prSet>
      <dgm:spPr/>
      <dgm:t>
        <a:bodyPr/>
        <a:lstStyle/>
        <a:p>
          <a:endParaRPr lang="en-US"/>
        </a:p>
      </dgm:t>
    </dgm:pt>
    <dgm:pt modelId="{52C58D41-35BC-4630-A364-4890626C3F09}" type="pres">
      <dgm:prSet presAssocID="{F700700F-F8CC-49F6-9AE5-569F29A8FA3E}" presName="spNode" presStyleCnt="0"/>
      <dgm:spPr/>
    </dgm:pt>
    <dgm:pt modelId="{EB6B4398-1078-4DE5-A5F6-FCD7B4CC5260}" type="pres">
      <dgm:prSet presAssocID="{1680E241-CB0E-43A8-882D-94353D978140}" presName="sibTrans" presStyleLbl="sibTrans1D1" presStyleIdx="1" presStyleCnt="5"/>
      <dgm:spPr/>
      <dgm:t>
        <a:bodyPr/>
        <a:lstStyle/>
        <a:p>
          <a:endParaRPr lang="en-US"/>
        </a:p>
      </dgm:t>
    </dgm:pt>
    <dgm:pt modelId="{507800DF-5BDF-411B-AC54-7FBD1A4A0353}" type="pres">
      <dgm:prSet presAssocID="{1BA0FF82-BCED-4B55-96DF-E8338AC564C7}" presName="node" presStyleLbl="node1" presStyleIdx="2" presStyleCnt="5" custRadScaleRad="110563" custRadScaleInc="-5419">
        <dgm:presLayoutVars>
          <dgm:bulletEnabled val="1"/>
        </dgm:presLayoutVars>
      </dgm:prSet>
      <dgm:spPr/>
      <dgm:t>
        <a:bodyPr/>
        <a:lstStyle/>
        <a:p>
          <a:endParaRPr lang="en-US"/>
        </a:p>
      </dgm:t>
    </dgm:pt>
    <dgm:pt modelId="{1FB53FC7-672B-48EC-B615-A9D4B8D65C65}" type="pres">
      <dgm:prSet presAssocID="{1BA0FF82-BCED-4B55-96DF-E8338AC564C7}" presName="spNode" presStyleCnt="0"/>
      <dgm:spPr/>
    </dgm:pt>
    <dgm:pt modelId="{87902A2A-2654-4AF2-A75B-A1F2152576FF}" type="pres">
      <dgm:prSet presAssocID="{6A4D7CC0-68F4-4701-9F85-C2427EE8C2B3}" presName="sibTrans" presStyleLbl="sibTrans1D1" presStyleIdx="2" presStyleCnt="5"/>
      <dgm:spPr/>
      <dgm:t>
        <a:bodyPr/>
        <a:lstStyle/>
        <a:p>
          <a:endParaRPr lang="en-US"/>
        </a:p>
      </dgm:t>
    </dgm:pt>
    <dgm:pt modelId="{E1327C16-952D-4F20-9FE9-22AF21794D0F}" type="pres">
      <dgm:prSet presAssocID="{DDF0018E-5480-4AF5-8435-D5ED51087F9B}" presName="node" presStyleLbl="node1" presStyleIdx="3" presStyleCnt="5" custRadScaleRad="114804" custRadScaleInc="28224">
        <dgm:presLayoutVars>
          <dgm:bulletEnabled val="1"/>
        </dgm:presLayoutVars>
      </dgm:prSet>
      <dgm:spPr/>
      <dgm:t>
        <a:bodyPr/>
        <a:lstStyle/>
        <a:p>
          <a:endParaRPr lang="en-US"/>
        </a:p>
      </dgm:t>
    </dgm:pt>
    <dgm:pt modelId="{923AD7D1-C537-4BD2-A094-08A3F9960324}" type="pres">
      <dgm:prSet presAssocID="{DDF0018E-5480-4AF5-8435-D5ED51087F9B}" presName="spNode" presStyleCnt="0"/>
      <dgm:spPr/>
    </dgm:pt>
    <dgm:pt modelId="{F3B274F4-02D6-435D-9D11-53E2B8EB8BC9}" type="pres">
      <dgm:prSet presAssocID="{FC39781D-4B8B-4EA4-AF5A-4A6B8F625F70}" presName="sibTrans" presStyleLbl="sibTrans1D1" presStyleIdx="3" presStyleCnt="5"/>
      <dgm:spPr/>
      <dgm:t>
        <a:bodyPr/>
        <a:lstStyle/>
        <a:p>
          <a:endParaRPr lang="en-US"/>
        </a:p>
      </dgm:t>
    </dgm:pt>
    <dgm:pt modelId="{246C4B4E-18C9-45C2-BE5D-80B493D6AAF3}" type="pres">
      <dgm:prSet presAssocID="{57DD0226-5C22-443F-B52C-42A2F561211B}" presName="node" presStyleLbl="node1" presStyleIdx="4" presStyleCnt="5" custRadScaleRad="111258" custRadScaleInc="-13909">
        <dgm:presLayoutVars>
          <dgm:bulletEnabled val="1"/>
        </dgm:presLayoutVars>
      </dgm:prSet>
      <dgm:spPr/>
      <dgm:t>
        <a:bodyPr/>
        <a:lstStyle/>
        <a:p>
          <a:endParaRPr lang="en-US"/>
        </a:p>
      </dgm:t>
    </dgm:pt>
    <dgm:pt modelId="{C0AFAF4E-747C-4860-9530-2FF2B9E9B575}" type="pres">
      <dgm:prSet presAssocID="{57DD0226-5C22-443F-B52C-42A2F561211B}" presName="spNode" presStyleCnt="0"/>
      <dgm:spPr/>
    </dgm:pt>
    <dgm:pt modelId="{53C967A5-A128-43C3-A96A-B8DD9E84C1C8}" type="pres">
      <dgm:prSet presAssocID="{F729A914-F17E-480D-B5BC-42ACDE1FED6A}" presName="sibTrans" presStyleLbl="sibTrans1D1" presStyleIdx="4" presStyleCnt="5"/>
      <dgm:spPr/>
      <dgm:t>
        <a:bodyPr/>
        <a:lstStyle/>
        <a:p>
          <a:endParaRPr lang="en-US"/>
        </a:p>
      </dgm:t>
    </dgm:pt>
  </dgm:ptLst>
  <dgm:cxnLst>
    <dgm:cxn modelId="{EA12F1B3-69DA-4661-96C1-DE0CF3093ADF}" srcId="{B32A9E95-9D39-4B61-871A-7476687B0D68}" destId="{57DD0226-5C22-443F-B52C-42A2F561211B}" srcOrd="4" destOrd="0" parTransId="{D3465D15-6D61-4AE2-89DC-7216BD6DCBAE}" sibTransId="{F729A914-F17E-480D-B5BC-42ACDE1FED6A}"/>
    <dgm:cxn modelId="{2BA2E97C-F052-405B-BE51-3CDFD3B4A592}" srcId="{B32A9E95-9D39-4B61-871A-7476687B0D68}" destId="{070BB64A-38B4-4668-B55E-12BCC7DE287C}" srcOrd="0" destOrd="0" parTransId="{E6A6DE35-3B00-46F3-B967-750881995F3C}" sibTransId="{7725FA4B-1186-43ED-A9B2-5DCBDEC395FB}"/>
    <dgm:cxn modelId="{0CB16194-3F38-431C-9622-0C5AA5EE8C25}" type="presOf" srcId="{F700700F-F8CC-49F6-9AE5-569F29A8FA3E}" destId="{F6B28736-7E98-48FD-89D5-1BA1851C05FF}" srcOrd="0" destOrd="0" presId="urn:microsoft.com/office/officeart/2005/8/layout/cycle6"/>
    <dgm:cxn modelId="{846476AB-DC26-49DF-966D-3E02E666BE92}" type="presOf" srcId="{57DD0226-5C22-443F-B52C-42A2F561211B}" destId="{246C4B4E-18C9-45C2-BE5D-80B493D6AAF3}" srcOrd="0" destOrd="0" presId="urn:microsoft.com/office/officeart/2005/8/layout/cycle6"/>
    <dgm:cxn modelId="{BA03DDA9-1B1D-4BC4-AFFC-3B4E02491546}" type="presOf" srcId="{6A4D7CC0-68F4-4701-9F85-C2427EE8C2B3}" destId="{87902A2A-2654-4AF2-A75B-A1F2152576FF}" srcOrd="0" destOrd="0" presId="urn:microsoft.com/office/officeart/2005/8/layout/cycle6"/>
    <dgm:cxn modelId="{040BCC70-2897-4532-B354-5BF0AC739770}" type="presOf" srcId="{F729A914-F17E-480D-B5BC-42ACDE1FED6A}" destId="{53C967A5-A128-43C3-A96A-B8DD9E84C1C8}" srcOrd="0" destOrd="0" presId="urn:microsoft.com/office/officeart/2005/8/layout/cycle6"/>
    <dgm:cxn modelId="{F84D57EA-908F-4035-84E7-7B4D38FFE63A}" type="presOf" srcId="{070BB64A-38B4-4668-B55E-12BCC7DE287C}" destId="{4F6B3DA6-0944-4B02-AD2D-4C781A65A726}" srcOrd="0" destOrd="0" presId="urn:microsoft.com/office/officeart/2005/8/layout/cycle6"/>
    <dgm:cxn modelId="{4781B3D7-75F6-4E34-ABEB-CAD6D88EC61B}" srcId="{B32A9E95-9D39-4B61-871A-7476687B0D68}" destId="{1BA0FF82-BCED-4B55-96DF-E8338AC564C7}" srcOrd="2" destOrd="0" parTransId="{047A4375-A363-4D40-9775-27AFA23F42D0}" sibTransId="{6A4D7CC0-68F4-4701-9F85-C2427EE8C2B3}"/>
    <dgm:cxn modelId="{3320DF67-D3E8-46F9-9DED-925992EA0CF8}" type="presOf" srcId="{1680E241-CB0E-43A8-882D-94353D978140}" destId="{EB6B4398-1078-4DE5-A5F6-FCD7B4CC5260}" srcOrd="0" destOrd="0" presId="urn:microsoft.com/office/officeart/2005/8/layout/cycle6"/>
    <dgm:cxn modelId="{90668BE5-938B-49D6-A53E-C3536AFE5220}" type="presOf" srcId="{1BA0FF82-BCED-4B55-96DF-E8338AC564C7}" destId="{507800DF-5BDF-411B-AC54-7FBD1A4A0353}" srcOrd="0" destOrd="0" presId="urn:microsoft.com/office/officeart/2005/8/layout/cycle6"/>
    <dgm:cxn modelId="{869B6629-D1A0-40EA-92F0-8920B8EE957B}" type="presOf" srcId="{FC39781D-4B8B-4EA4-AF5A-4A6B8F625F70}" destId="{F3B274F4-02D6-435D-9D11-53E2B8EB8BC9}" srcOrd="0" destOrd="0" presId="urn:microsoft.com/office/officeart/2005/8/layout/cycle6"/>
    <dgm:cxn modelId="{EDD629D1-229C-4759-87D4-1F5F7C0AC8EF}" srcId="{B32A9E95-9D39-4B61-871A-7476687B0D68}" destId="{DDF0018E-5480-4AF5-8435-D5ED51087F9B}" srcOrd="3" destOrd="0" parTransId="{A01B5E37-18E9-4636-A2B9-EEA9AAE69079}" sibTransId="{FC39781D-4B8B-4EA4-AF5A-4A6B8F625F70}"/>
    <dgm:cxn modelId="{EFA24DCD-E5D9-4447-B876-1C8241BDE1F0}" type="presOf" srcId="{7725FA4B-1186-43ED-A9B2-5DCBDEC395FB}" destId="{884AC699-D4FF-49FC-9FC8-00EC1944099E}" srcOrd="0" destOrd="0" presId="urn:microsoft.com/office/officeart/2005/8/layout/cycle6"/>
    <dgm:cxn modelId="{1413AACB-E09A-4A8E-AF5F-8BBA926E0282}" type="presOf" srcId="{B32A9E95-9D39-4B61-871A-7476687B0D68}" destId="{3AF38F46-CA6F-46FD-B71E-C558253086B3}" srcOrd="0" destOrd="0" presId="urn:microsoft.com/office/officeart/2005/8/layout/cycle6"/>
    <dgm:cxn modelId="{276CD4D7-0667-406B-A9C4-80A01DD8ABF8}" srcId="{B32A9E95-9D39-4B61-871A-7476687B0D68}" destId="{F700700F-F8CC-49F6-9AE5-569F29A8FA3E}" srcOrd="1" destOrd="0" parTransId="{F68B7BAA-B52A-4C57-A688-C385C689F1CF}" sibTransId="{1680E241-CB0E-43A8-882D-94353D978140}"/>
    <dgm:cxn modelId="{9AE8B1B6-A62B-4D46-ABCD-0E84DF0E47FC}" type="presOf" srcId="{DDF0018E-5480-4AF5-8435-D5ED51087F9B}" destId="{E1327C16-952D-4F20-9FE9-22AF21794D0F}" srcOrd="0" destOrd="0" presId="urn:microsoft.com/office/officeart/2005/8/layout/cycle6"/>
    <dgm:cxn modelId="{4288A629-B042-427D-AF6E-1F87FF982667}" type="presParOf" srcId="{3AF38F46-CA6F-46FD-B71E-C558253086B3}" destId="{4F6B3DA6-0944-4B02-AD2D-4C781A65A726}" srcOrd="0" destOrd="0" presId="urn:microsoft.com/office/officeart/2005/8/layout/cycle6"/>
    <dgm:cxn modelId="{194C31C1-6BA3-4775-A3BE-39690ADD2587}" type="presParOf" srcId="{3AF38F46-CA6F-46FD-B71E-C558253086B3}" destId="{4DF81758-5D71-4919-AE23-01E366012CFC}" srcOrd="1" destOrd="0" presId="urn:microsoft.com/office/officeart/2005/8/layout/cycle6"/>
    <dgm:cxn modelId="{A5B1506F-9127-4ADD-9C96-3464D6E14ADE}" type="presParOf" srcId="{3AF38F46-CA6F-46FD-B71E-C558253086B3}" destId="{884AC699-D4FF-49FC-9FC8-00EC1944099E}" srcOrd="2" destOrd="0" presId="urn:microsoft.com/office/officeart/2005/8/layout/cycle6"/>
    <dgm:cxn modelId="{DE5F3172-DDF7-4AA9-9939-554A3F802952}" type="presParOf" srcId="{3AF38F46-CA6F-46FD-B71E-C558253086B3}" destId="{F6B28736-7E98-48FD-89D5-1BA1851C05FF}" srcOrd="3" destOrd="0" presId="urn:microsoft.com/office/officeart/2005/8/layout/cycle6"/>
    <dgm:cxn modelId="{67FA5CF1-508B-4B69-AB70-A3F680171D1B}" type="presParOf" srcId="{3AF38F46-CA6F-46FD-B71E-C558253086B3}" destId="{52C58D41-35BC-4630-A364-4890626C3F09}" srcOrd="4" destOrd="0" presId="urn:microsoft.com/office/officeart/2005/8/layout/cycle6"/>
    <dgm:cxn modelId="{45141D44-A127-4D32-ABC8-42099B72F0F5}" type="presParOf" srcId="{3AF38F46-CA6F-46FD-B71E-C558253086B3}" destId="{EB6B4398-1078-4DE5-A5F6-FCD7B4CC5260}" srcOrd="5" destOrd="0" presId="urn:microsoft.com/office/officeart/2005/8/layout/cycle6"/>
    <dgm:cxn modelId="{575962A3-C051-4F77-8C67-B6E808C1DAD2}" type="presParOf" srcId="{3AF38F46-CA6F-46FD-B71E-C558253086B3}" destId="{507800DF-5BDF-411B-AC54-7FBD1A4A0353}" srcOrd="6" destOrd="0" presId="urn:microsoft.com/office/officeart/2005/8/layout/cycle6"/>
    <dgm:cxn modelId="{DFE6F121-0AB1-4FDD-B4CF-91A3FAF52AC7}" type="presParOf" srcId="{3AF38F46-CA6F-46FD-B71E-C558253086B3}" destId="{1FB53FC7-672B-48EC-B615-A9D4B8D65C65}" srcOrd="7" destOrd="0" presId="urn:microsoft.com/office/officeart/2005/8/layout/cycle6"/>
    <dgm:cxn modelId="{E850405B-7EF6-42CD-80F4-2946BBA75396}" type="presParOf" srcId="{3AF38F46-CA6F-46FD-B71E-C558253086B3}" destId="{87902A2A-2654-4AF2-A75B-A1F2152576FF}" srcOrd="8" destOrd="0" presId="urn:microsoft.com/office/officeart/2005/8/layout/cycle6"/>
    <dgm:cxn modelId="{57E2A1EC-C0A5-4848-8CC5-19D9949C73A8}" type="presParOf" srcId="{3AF38F46-CA6F-46FD-B71E-C558253086B3}" destId="{E1327C16-952D-4F20-9FE9-22AF21794D0F}" srcOrd="9" destOrd="0" presId="urn:microsoft.com/office/officeart/2005/8/layout/cycle6"/>
    <dgm:cxn modelId="{D06A53CB-0076-4E75-939E-1A039DFB2D19}" type="presParOf" srcId="{3AF38F46-CA6F-46FD-B71E-C558253086B3}" destId="{923AD7D1-C537-4BD2-A094-08A3F9960324}" srcOrd="10" destOrd="0" presId="urn:microsoft.com/office/officeart/2005/8/layout/cycle6"/>
    <dgm:cxn modelId="{395B6E90-383D-4CDB-B845-56D1B3CFE21C}" type="presParOf" srcId="{3AF38F46-CA6F-46FD-B71E-C558253086B3}" destId="{F3B274F4-02D6-435D-9D11-53E2B8EB8BC9}" srcOrd="11" destOrd="0" presId="urn:microsoft.com/office/officeart/2005/8/layout/cycle6"/>
    <dgm:cxn modelId="{45C799EF-7FF5-4A1A-B029-9DC1FBFE4408}" type="presParOf" srcId="{3AF38F46-CA6F-46FD-B71E-C558253086B3}" destId="{246C4B4E-18C9-45C2-BE5D-80B493D6AAF3}" srcOrd="12" destOrd="0" presId="urn:microsoft.com/office/officeart/2005/8/layout/cycle6"/>
    <dgm:cxn modelId="{6CE742B0-4D2A-45B1-9A2F-F384ED754643}" type="presParOf" srcId="{3AF38F46-CA6F-46FD-B71E-C558253086B3}" destId="{C0AFAF4E-747C-4860-9530-2FF2B9E9B575}" srcOrd="13" destOrd="0" presId="urn:microsoft.com/office/officeart/2005/8/layout/cycle6"/>
    <dgm:cxn modelId="{ABAFC1CD-04C7-46EB-BD00-FFE75C2F86AC}" type="presParOf" srcId="{3AF38F46-CA6F-46FD-B71E-C558253086B3}" destId="{53C967A5-A128-43C3-A96A-B8DD9E84C1C8}"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D5383-CC0B-429A-8C60-60605D298EA9}">
      <dsp:nvSpPr>
        <dsp:cNvPr id="0" name=""/>
        <dsp:cNvSpPr/>
      </dsp:nvSpPr>
      <dsp:spPr>
        <a:xfrm rot="5400000">
          <a:off x="3440324" y="141080"/>
          <a:ext cx="2150759" cy="1871161"/>
        </a:xfrm>
        <a:prstGeom prst="hexagon">
          <a:avLst>
            <a:gd name="adj" fmla="val 25000"/>
            <a:gd name="vf" fmla="val 11547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Century" panose="02040604050505020304" pitchFamily="18" charset="0"/>
            </a:rPr>
            <a:t>Biology </a:t>
          </a:r>
          <a:r>
            <a:rPr lang="en-US" sz="1200" kern="1200" dirty="0" smtClean="0"/>
            <a:t> </a:t>
          </a:r>
          <a:endParaRPr lang="en-US" sz="1200" kern="1200" dirty="0"/>
        </a:p>
      </dsp:txBody>
      <dsp:txXfrm rot="-5400000">
        <a:off x="3871712" y="336441"/>
        <a:ext cx="1287983" cy="1480439"/>
      </dsp:txXfrm>
    </dsp:sp>
    <dsp:sp modelId="{B7674811-507A-4A86-908A-3173CA15FBBF}">
      <dsp:nvSpPr>
        <dsp:cNvPr id="0" name=""/>
        <dsp:cNvSpPr/>
      </dsp:nvSpPr>
      <dsp:spPr>
        <a:xfrm>
          <a:off x="5508065" y="431433"/>
          <a:ext cx="2400247" cy="129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Century" panose="02040604050505020304" pitchFamily="18" charset="0"/>
            </a:rPr>
            <a:t>Rigor Mortis</a:t>
          </a:r>
          <a:endParaRPr lang="en-US" sz="1800" kern="1200" dirty="0">
            <a:latin typeface="Century" panose="02040604050505020304" pitchFamily="18" charset="0"/>
          </a:endParaRPr>
        </a:p>
      </dsp:txBody>
      <dsp:txXfrm>
        <a:off x="5508065" y="431433"/>
        <a:ext cx="2400247" cy="1290455"/>
      </dsp:txXfrm>
    </dsp:sp>
    <dsp:sp modelId="{787D6666-6C85-4B2B-87DC-C6CF9406D557}">
      <dsp:nvSpPr>
        <dsp:cNvPr id="0" name=""/>
        <dsp:cNvSpPr/>
      </dsp:nvSpPr>
      <dsp:spPr>
        <a:xfrm rot="5400000">
          <a:off x="1419470" y="159684"/>
          <a:ext cx="2150759" cy="1871161"/>
        </a:xfrm>
        <a:prstGeom prst="hexagon">
          <a:avLst>
            <a:gd name="adj" fmla="val 25000"/>
            <a:gd name="vf" fmla="val 115470"/>
          </a:avLst>
        </a:prstGeom>
        <a:blipFill rotWithShape="0">
          <a:blip xmlns:r="http://schemas.openxmlformats.org/officeDocument/2006/relationships" r:embed="rId1"/>
          <a:stretch>
            <a:fillRect/>
          </a:stretch>
        </a:blip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850858" y="355045"/>
        <a:ext cx="1287983" cy="1480439"/>
      </dsp:txXfrm>
    </dsp:sp>
    <dsp:sp modelId="{89DBCDF8-8CF7-4E7F-A4BA-A7D9F5BA1F6C}">
      <dsp:nvSpPr>
        <dsp:cNvPr id="0" name=""/>
        <dsp:cNvSpPr/>
      </dsp:nvSpPr>
      <dsp:spPr>
        <a:xfrm rot="5400000">
          <a:off x="2411843" y="2037599"/>
          <a:ext cx="2150759" cy="1871161"/>
        </a:xfrm>
        <a:prstGeom prst="hexagon">
          <a:avLst>
            <a:gd name="adj" fmla="val 25000"/>
            <a:gd name="vf" fmla="val 11547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Century" panose="02040604050505020304" pitchFamily="18" charset="0"/>
            </a:rPr>
            <a:t>Chemistry</a:t>
          </a:r>
          <a:endParaRPr lang="en-US" sz="1600" b="1" kern="1200" dirty="0">
            <a:latin typeface="Century" panose="02040604050505020304" pitchFamily="18" charset="0"/>
          </a:endParaRPr>
        </a:p>
      </dsp:txBody>
      <dsp:txXfrm rot="-5400000">
        <a:off x="2843231" y="2232960"/>
        <a:ext cx="1287983" cy="1480439"/>
      </dsp:txXfrm>
    </dsp:sp>
    <dsp:sp modelId="{5EA712EF-5F94-4FBD-8D16-04C4AEAB5F3F}">
      <dsp:nvSpPr>
        <dsp:cNvPr id="0" name=""/>
        <dsp:cNvSpPr/>
      </dsp:nvSpPr>
      <dsp:spPr>
        <a:xfrm>
          <a:off x="165577" y="2256998"/>
          <a:ext cx="2322820" cy="129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r" defTabSz="889000">
            <a:lnSpc>
              <a:spcPct val="90000"/>
            </a:lnSpc>
            <a:spcBef>
              <a:spcPct val="0"/>
            </a:spcBef>
            <a:spcAft>
              <a:spcPct val="35000"/>
            </a:spcAft>
          </a:pPr>
          <a:r>
            <a:rPr lang="en-US" sz="2000" kern="1200" dirty="0" smtClean="0">
              <a:latin typeface="Century" panose="02040604050505020304" pitchFamily="18" charset="0"/>
            </a:rPr>
            <a:t>Decomposition</a:t>
          </a:r>
          <a:endParaRPr lang="en-US" sz="2000" kern="1200" dirty="0">
            <a:latin typeface="Century" panose="02040604050505020304" pitchFamily="18" charset="0"/>
          </a:endParaRPr>
        </a:p>
      </dsp:txBody>
      <dsp:txXfrm>
        <a:off x="165577" y="2256998"/>
        <a:ext cx="2322820" cy="1290455"/>
      </dsp:txXfrm>
    </dsp:sp>
    <dsp:sp modelId="{6144D9BF-559F-4BEB-8063-582515EB112D}">
      <dsp:nvSpPr>
        <dsp:cNvPr id="0" name=""/>
        <dsp:cNvSpPr/>
      </dsp:nvSpPr>
      <dsp:spPr>
        <a:xfrm rot="5400000">
          <a:off x="4446880" y="1966645"/>
          <a:ext cx="2150759" cy="1871161"/>
        </a:xfrm>
        <a:prstGeom prst="hexagon">
          <a:avLst>
            <a:gd name="adj" fmla="val 25000"/>
            <a:gd name="vf" fmla="val 115470"/>
          </a:avLst>
        </a:prstGeom>
        <a:blipFill rotWithShape="0">
          <a:blip xmlns:r="http://schemas.openxmlformats.org/officeDocument/2006/relationships" r:embed="rId2"/>
          <a:stretch>
            <a:fillRect/>
          </a:stretch>
        </a:blip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4878268" y="2162006"/>
        <a:ext cx="1287983" cy="1480439"/>
      </dsp:txXfrm>
    </dsp:sp>
    <dsp:sp modelId="{E47861DB-29F1-4E22-8288-D5CAEF62CD7F}">
      <dsp:nvSpPr>
        <dsp:cNvPr id="0" name=""/>
        <dsp:cNvSpPr/>
      </dsp:nvSpPr>
      <dsp:spPr>
        <a:xfrm rot="5400000">
          <a:off x="3440324" y="3792210"/>
          <a:ext cx="2150759" cy="1871161"/>
        </a:xfrm>
        <a:prstGeom prst="hexagon">
          <a:avLst>
            <a:gd name="adj" fmla="val 25000"/>
            <a:gd name="vf" fmla="val 11547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entury" panose="02040604050505020304" pitchFamily="18" charset="0"/>
            </a:rPr>
            <a:t>Anthropology</a:t>
          </a:r>
          <a:endParaRPr lang="en-US" sz="1200" b="1" kern="1200" dirty="0">
            <a:latin typeface="Century" panose="02040604050505020304" pitchFamily="18" charset="0"/>
          </a:endParaRPr>
        </a:p>
      </dsp:txBody>
      <dsp:txXfrm rot="-5400000">
        <a:off x="3871712" y="3987571"/>
        <a:ext cx="1287983" cy="1480439"/>
      </dsp:txXfrm>
    </dsp:sp>
    <dsp:sp modelId="{D15DCE5B-364F-4AAE-A271-DF18259E0901}">
      <dsp:nvSpPr>
        <dsp:cNvPr id="0" name=""/>
        <dsp:cNvSpPr/>
      </dsp:nvSpPr>
      <dsp:spPr>
        <a:xfrm>
          <a:off x="5508065" y="4082562"/>
          <a:ext cx="2400247" cy="129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latin typeface="Century" panose="02040604050505020304" pitchFamily="18" charset="0"/>
            </a:rPr>
            <a:t>Skeletal Remains</a:t>
          </a:r>
          <a:endParaRPr lang="en-US" sz="1800" kern="1200" dirty="0">
            <a:latin typeface="Century" panose="02040604050505020304" pitchFamily="18" charset="0"/>
          </a:endParaRPr>
        </a:p>
      </dsp:txBody>
      <dsp:txXfrm>
        <a:off x="5508065" y="4082562"/>
        <a:ext cx="2400247" cy="1290455"/>
      </dsp:txXfrm>
    </dsp:sp>
    <dsp:sp modelId="{091A88C0-40C6-4F13-875A-D70E1B6C9204}">
      <dsp:nvSpPr>
        <dsp:cNvPr id="0" name=""/>
        <dsp:cNvSpPr/>
      </dsp:nvSpPr>
      <dsp:spPr>
        <a:xfrm rot="5400000">
          <a:off x="1419470" y="3792210"/>
          <a:ext cx="2150759" cy="1871161"/>
        </a:xfrm>
        <a:prstGeom prst="hexagon">
          <a:avLst>
            <a:gd name="adj" fmla="val 25000"/>
            <a:gd name="vf" fmla="val 115470"/>
          </a:avLst>
        </a:prstGeom>
        <a:blipFill rotWithShape="0">
          <a:blip xmlns:r="http://schemas.openxmlformats.org/officeDocument/2006/relationships" r:embed="rId3"/>
          <a:stretch>
            <a:fillRect/>
          </a:stretch>
        </a:blip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850858" y="3987571"/>
        <a:ext cx="1287983" cy="1480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7A716-45C5-4227-88B4-847CB552B660}">
      <dsp:nvSpPr>
        <dsp:cNvPr id="0" name=""/>
        <dsp:cNvSpPr/>
      </dsp:nvSpPr>
      <dsp:spPr>
        <a:xfrm>
          <a:off x="1027383" y="524708"/>
          <a:ext cx="4914433" cy="1535760"/>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0222"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latin typeface="Century" panose="02040604050505020304" pitchFamily="18" charset="0"/>
            </a:rPr>
            <a:t>The bloat stage where an accumulation of natural gases fills the body cavity and causes an overall bloated appearance. </a:t>
          </a:r>
          <a:endParaRPr lang="en-US" sz="1400" kern="1200" dirty="0">
            <a:latin typeface="Century" panose="02040604050505020304" pitchFamily="18" charset="0"/>
          </a:endParaRPr>
        </a:p>
      </dsp:txBody>
      <dsp:txXfrm>
        <a:off x="1027383" y="524708"/>
        <a:ext cx="4914433" cy="1535760"/>
      </dsp:txXfrm>
    </dsp:sp>
    <dsp:sp modelId="{F87AD76D-0C65-4615-93C1-F6FD15955EFB}">
      <dsp:nvSpPr>
        <dsp:cNvPr id="0" name=""/>
        <dsp:cNvSpPr/>
      </dsp:nvSpPr>
      <dsp:spPr>
        <a:xfrm>
          <a:off x="787820" y="302876"/>
          <a:ext cx="1075032" cy="1612548"/>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9123AC-C459-4515-9BA2-FBE34AF10093}">
      <dsp:nvSpPr>
        <dsp:cNvPr id="0" name=""/>
        <dsp:cNvSpPr/>
      </dsp:nvSpPr>
      <dsp:spPr>
        <a:xfrm>
          <a:off x="1027383" y="2470407"/>
          <a:ext cx="4914433" cy="1535760"/>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0222" tIns="53340" rIns="53340" bIns="53340" numCol="1" spcCol="1270" anchor="ctr" anchorCtr="0">
          <a:noAutofit/>
        </a:bodyPr>
        <a:lstStyle/>
        <a:p>
          <a:pPr lvl="0" algn="l" defTabSz="622300">
            <a:lnSpc>
              <a:spcPct val="90000"/>
            </a:lnSpc>
            <a:spcBef>
              <a:spcPct val="0"/>
            </a:spcBef>
            <a:spcAft>
              <a:spcPct val="35000"/>
            </a:spcAft>
          </a:pPr>
          <a:r>
            <a:rPr lang="en-US" sz="1400" b="0" kern="1200" dirty="0" smtClean="0">
              <a:latin typeface="Century" panose="02040604050505020304" pitchFamily="18" charset="0"/>
            </a:rPr>
            <a:t>The active decay stage is a result where the greatest mass loss. This loss occurs due to the purging of the decomposition fluids and liquefaction of the tissues.</a:t>
          </a:r>
          <a:endParaRPr lang="en-US" sz="1400" b="0" kern="1200" dirty="0">
            <a:latin typeface="Century" panose="02040604050505020304" pitchFamily="18" charset="0"/>
          </a:endParaRPr>
        </a:p>
      </dsp:txBody>
      <dsp:txXfrm>
        <a:off x="1027383" y="2470407"/>
        <a:ext cx="4914433" cy="1535760"/>
      </dsp:txXfrm>
    </dsp:sp>
    <dsp:sp modelId="{3F045C86-C346-4F15-A3A4-C167AD3D1EC4}">
      <dsp:nvSpPr>
        <dsp:cNvPr id="0" name=""/>
        <dsp:cNvSpPr/>
      </dsp:nvSpPr>
      <dsp:spPr>
        <a:xfrm>
          <a:off x="797958" y="2230036"/>
          <a:ext cx="1075032" cy="1612548"/>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247A29-1ADC-4792-90EA-FC6281CE0035}">
      <dsp:nvSpPr>
        <dsp:cNvPr id="0" name=""/>
        <dsp:cNvSpPr/>
      </dsp:nvSpPr>
      <dsp:spPr>
        <a:xfrm>
          <a:off x="1027383" y="4391412"/>
          <a:ext cx="4914433" cy="1535760"/>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0222"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latin typeface="Century" panose="02040604050505020304" pitchFamily="18" charset="0"/>
            </a:rPr>
            <a:t>The dry remains stage is where cartilage and bones are present. Therefore, skeletonized remains are the end result of complete decomposition.</a:t>
          </a:r>
          <a:endParaRPr lang="en-US" sz="1400" kern="1200" dirty="0">
            <a:latin typeface="Century" panose="02040604050505020304" pitchFamily="18" charset="0"/>
          </a:endParaRPr>
        </a:p>
      </dsp:txBody>
      <dsp:txXfrm>
        <a:off x="1027383" y="4391412"/>
        <a:ext cx="4914433" cy="1535760"/>
      </dsp:txXfrm>
    </dsp:sp>
    <dsp:sp modelId="{C720A179-EF37-487C-9528-3937B89FA69B}">
      <dsp:nvSpPr>
        <dsp:cNvPr id="0" name=""/>
        <dsp:cNvSpPr/>
      </dsp:nvSpPr>
      <dsp:spPr>
        <a:xfrm>
          <a:off x="787820" y="4169579"/>
          <a:ext cx="1075032" cy="1612548"/>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B3DA6-0944-4B02-AD2D-4C781A65A726}">
      <dsp:nvSpPr>
        <dsp:cNvPr id="0" name=""/>
        <dsp:cNvSpPr/>
      </dsp:nvSpPr>
      <dsp:spPr>
        <a:xfrm>
          <a:off x="3355431" y="0"/>
          <a:ext cx="2218641" cy="1442117"/>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sp3d extrusionH="28000" prstMaterial="matte"/>
        </a:bodyPr>
        <a:lstStyle/>
        <a:p>
          <a:pPr lvl="0" algn="ctr" defTabSz="977900">
            <a:lnSpc>
              <a:spcPct val="90000"/>
            </a:lnSpc>
            <a:spcBef>
              <a:spcPct val="0"/>
            </a:spcBef>
            <a:spcAft>
              <a:spcPct val="35000"/>
            </a:spcAft>
          </a:pPr>
          <a:r>
            <a:rPr lang="en-US" sz="2200" b="1" kern="1200" dirty="0" smtClean="0">
              <a:solidFill>
                <a:schemeClr val="bg1"/>
              </a:solidFill>
              <a:latin typeface="Bookman Old Style" panose="02050604050505020204" pitchFamily="18" charset="0"/>
            </a:rPr>
            <a:t>C.S.I.</a:t>
          </a:r>
          <a:endParaRPr lang="en-US" sz="2200" b="1" kern="1200" dirty="0">
            <a:solidFill>
              <a:schemeClr val="bg1"/>
            </a:solidFill>
            <a:latin typeface="Bookman Old Style" panose="02050604050505020204" pitchFamily="18" charset="0"/>
          </a:endParaRPr>
        </a:p>
      </dsp:txBody>
      <dsp:txXfrm>
        <a:off x="3425829" y="70398"/>
        <a:ext cx="2077845" cy="1301321"/>
      </dsp:txXfrm>
    </dsp:sp>
    <dsp:sp modelId="{884AC699-D4FF-49FC-9FC8-00EC1944099E}">
      <dsp:nvSpPr>
        <dsp:cNvPr id="0" name=""/>
        <dsp:cNvSpPr/>
      </dsp:nvSpPr>
      <dsp:spPr>
        <a:xfrm>
          <a:off x="2305689" y="884334"/>
          <a:ext cx="5766481" cy="5766481"/>
        </a:xfrm>
        <a:custGeom>
          <a:avLst/>
          <a:gdLst/>
          <a:ahLst/>
          <a:cxnLst/>
          <a:rect l="0" t="0" r="0" b="0"/>
          <a:pathLst>
            <a:path>
              <a:moveTo>
                <a:pt x="3287970" y="28547"/>
              </a:moveTo>
              <a:arcTo wR="2883240" hR="2883240" stAng="16684167" swAng="2359272"/>
            </a:path>
          </a:pathLst>
        </a:custGeom>
        <a:noFill/>
        <a:ln w="9525" cap="rnd" cmpd="sng" algn="ctr">
          <a:solidFill>
            <a:schemeClr val="accent1">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F6B28736-7E98-48FD-89D5-1BA1851C05FF}">
      <dsp:nvSpPr>
        <dsp:cNvPr id="0" name=""/>
        <dsp:cNvSpPr/>
      </dsp:nvSpPr>
      <dsp:spPr>
        <a:xfrm>
          <a:off x="6560419" y="1830231"/>
          <a:ext cx="2218641" cy="1442117"/>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sp3d extrusionH="28000" prstMaterial="matte"/>
        </a:bodyPr>
        <a:lstStyle/>
        <a:p>
          <a:pPr lvl="0" algn="ctr" defTabSz="977900">
            <a:lnSpc>
              <a:spcPct val="90000"/>
            </a:lnSpc>
            <a:spcBef>
              <a:spcPct val="0"/>
            </a:spcBef>
            <a:spcAft>
              <a:spcPct val="35000"/>
            </a:spcAft>
          </a:pPr>
          <a:r>
            <a:rPr lang="en-US" sz="2200" b="1" kern="1200" dirty="0" smtClean="0"/>
            <a:t>Biology</a:t>
          </a:r>
          <a:endParaRPr lang="en-US" sz="2200" b="1" kern="1200" dirty="0"/>
        </a:p>
      </dsp:txBody>
      <dsp:txXfrm>
        <a:off x="6630817" y="1900629"/>
        <a:ext cx="2077845" cy="1301321"/>
      </dsp:txXfrm>
    </dsp:sp>
    <dsp:sp modelId="{EB6B4398-1078-4DE5-A5F6-FCD7B4CC5260}">
      <dsp:nvSpPr>
        <dsp:cNvPr id="0" name=""/>
        <dsp:cNvSpPr/>
      </dsp:nvSpPr>
      <dsp:spPr>
        <a:xfrm>
          <a:off x="2064074" y="553301"/>
          <a:ext cx="5766481" cy="5766481"/>
        </a:xfrm>
        <a:custGeom>
          <a:avLst/>
          <a:gdLst/>
          <a:ahLst/>
          <a:cxnLst/>
          <a:rect l="0" t="0" r="0" b="0"/>
          <a:pathLst>
            <a:path>
              <a:moveTo>
                <a:pt x="5762949" y="2740571"/>
              </a:moveTo>
              <a:arcTo wR="2883240" hR="2883240" stAng="21429823" swAng="2582678"/>
            </a:path>
          </a:pathLst>
        </a:custGeom>
        <a:noFill/>
        <a:ln w="9525" cap="rnd" cmpd="sng" algn="ctr">
          <a:solidFill>
            <a:schemeClr val="accent1">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507800DF-5BDF-411B-AC54-7FBD1A4A0353}">
      <dsp:nvSpPr>
        <dsp:cNvPr id="0" name=""/>
        <dsp:cNvSpPr/>
      </dsp:nvSpPr>
      <dsp:spPr>
        <a:xfrm>
          <a:off x="5366250" y="5314282"/>
          <a:ext cx="2218641" cy="1442117"/>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sp3d extrusionH="28000" prstMaterial="matte"/>
        </a:bodyPr>
        <a:lstStyle/>
        <a:p>
          <a:pPr lvl="0" algn="ctr" defTabSz="977900">
            <a:lnSpc>
              <a:spcPct val="90000"/>
            </a:lnSpc>
            <a:spcBef>
              <a:spcPct val="0"/>
            </a:spcBef>
            <a:spcAft>
              <a:spcPct val="35000"/>
            </a:spcAft>
          </a:pPr>
          <a:r>
            <a:rPr lang="en-US" sz="2200" b="1" kern="1200" dirty="0" smtClean="0"/>
            <a:t>Anthropology</a:t>
          </a:r>
          <a:endParaRPr lang="en-US" sz="2200" b="1" kern="1200" dirty="0"/>
        </a:p>
      </dsp:txBody>
      <dsp:txXfrm>
        <a:off x="5436648" y="5384680"/>
        <a:ext cx="2077845" cy="1301321"/>
      </dsp:txXfrm>
    </dsp:sp>
    <dsp:sp modelId="{87902A2A-2654-4AF2-A75B-A1F2152576FF}">
      <dsp:nvSpPr>
        <dsp:cNvPr id="0" name=""/>
        <dsp:cNvSpPr/>
      </dsp:nvSpPr>
      <dsp:spPr>
        <a:xfrm>
          <a:off x="1343871" y="1066853"/>
          <a:ext cx="5766481" cy="5766481"/>
        </a:xfrm>
        <a:custGeom>
          <a:avLst/>
          <a:gdLst/>
          <a:ahLst/>
          <a:cxnLst/>
          <a:rect l="0" t="0" r="0" b="0"/>
          <a:pathLst>
            <a:path>
              <a:moveTo>
                <a:pt x="4004306" y="5539607"/>
              </a:moveTo>
              <a:arcTo wR="2883240" hR="2883240" stAng="4027128" swAng="2343203"/>
            </a:path>
          </a:pathLst>
        </a:custGeom>
        <a:noFill/>
        <a:ln w="9525" cap="rnd" cmpd="sng" algn="ctr">
          <a:solidFill>
            <a:schemeClr val="accent1">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E1327C16-952D-4F20-9FE9-22AF21794D0F}">
      <dsp:nvSpPr>
        <dsp:cNvPr id="0" name=""/>
        <dsp:cNvSpPr/>
      </dsp:nvSpPr>
      <dsp:spPr>
        <a:xfrm>
          <a:off x="1186567" y="5314282"/>
          <a:ext cx="2218641" cy="1442117"/>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sp3d extrusionH="28000" prstMaterial="matte"/>
        </a:bodyPr>
        <a:lstStyle/>
        <a:p>
          <a:pPr lvl="0" algn="ctr" defTabSz="977900">
            <a:lnSpc>
              <a:spcPct val="90000"/>
            </a:lnSpc>
            <a:spcBef>
              <a:spcPct val="0"/>
            </a:spcBef>
            <a:spcAft>
              <a:spcPct val="35000"/>
            </a:spcAft>
          </a:pPr>
          <a:r>
            <a:rPr lang="en-US" sz="2200" b="1" kern="1200" smtClean="0"/>
            <a:t>Chemistry</a:t>
          </a:r>
          <a:endParaRPr lang="en-US" sz="2200" b="1" kern="1200" dirty="0"/>
        </a:p>
      </dsp:txBody>
      <dsp:txXfrm>
        <a:off x="1256965" y="5384680"/>
        <a:ext cx="2077845" cy="1301321"/>
      </dsp:txXfrm>
    </dsp:sp>
    <dsp:sp modelId="{F3B274F4-02D6-435D-9D11-53E2B8EB8BC9}">
      <dsp:nvSpPr>
        <dsp:cNvPr id="0" name=""/>
        <dsp:cNvSpPr/>
      </dsp:nvSpPr>
      <dsp:spPr>
        <a:xfrm>
          <a:off x="1316257" y="978611"/>
          <a:ext cx="5766481" cy="5766481"/>
        </a:xfrm>
        <a:custGeom>
          <a:avLst/>
          <a:gdLst/>
          <a:ahLst/>
          <a:cxnLst/>
          <a:rect l="0" t="0" r="0" b="0"/>
          <a:pathLst>
            <a:path>
              <a:moveTo>
                <a:pt x="383347" y="4319768"/>
              </a:moveTo>
              <a:arcTo wR="2883240" hR="2883240" stAng="9007007" swAng="2185981"/>
            </a:path>
          </a:pathLst>
        </a:custGeom>
        <a:noFill/>
        <a:ln w="9525" cap="rnd" cmpd="sng" algn="ctr">
          <a:solidFill>
            <a:schemeClr val="accent1">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246C4B4E-18C9-45C2-BE5D-80B493D6AAF3}">
      <dsp:nvSpPr>
        <dsp:cNvPr id="0" name=""/>
        <dsp:cNvSpPr/>
      </dsp:nvSpPr>
      <dsp:spPr>
        <a:xfrm>
          <a:off x="331079" y="2072605"/>
          <a:ext cx="2218641" cy="1442117"/>
        </a:xfrm>
        <a:prstGeom prst="roundRect">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sp3d extrusionH="28000" prstMaterial="matte"/>
        </a:bodyPr>
        <a:lstStyle/>
        <a:p>
          <a:pPr lvl="0" algn="ctr" defTabSz="977900">
            <a:lnSpc>
              <a:spcPct val="90000"/>
            </a:lnSpc>
            <a:spcBef>
              <a:spcPct val="0"/>
            </a:spcBef>
            <a:spcAft>
              <a:spcPct val="35000"/>
            </a:spcAft>
          </a:pPr>
          <a:r>
            <a:rPr lang="en-US" sz="2200" b="1" kern="1200" smtClean="0"/>
            <a:t>Criminology</a:t>
          </a:r>
          <a:r>
            <a:rPr lang="en-US" sz="2200" kern="1200" smtClean="0"/>
            <a:t> </a:t>
          </a:r>
          <a:endParaRPr lang="en-US" sz="2200" kern="1200" dirty="0"/>
        </a:p>
      </dsp:txBody>
      <dsp:txXfrm>
        <a:off x="401477" y="2143003"/>
        <a:ext cx="2077845" cy="1301321"/>
      </dsp:txXfrm>
    </dsp:sp>
    <dsp:sp modelId="{53C967A5-A128-43C3-A96A-B8DD9E84C1C8}">
      <dsp:nvSpPr>
        <dsp:cNvPr id="0" name=""/>
        <dsp:cNvSpPr/>
      </dsp:nvSpPr>
      <dsp:spPr>
        <a:xfrm>
          <a:off x="1170952" y="890070"/>
          <a:ext cx="5766481" cy="5766481"/>
        </a:xfrm>
        <a:custGeom>
          <a:avLst/>
          <a:gdLst/>
          <a:ahLst/>
          <a:cxnLst/>
          <a:rect l="0" t="0" r="0" b="0"/>
          <a:pathLst>
            <a:path>
              <a:moveTo>
                <a:pt x="566645" y="1166713"/>
              </a:moveTo>
              <a:arcTo wR="2883240" hR="2883240" stAng="12992239" swAng="2342815"/>
            </a:path>
          </a:pathLst>
        </a:custGeom>
        <a:noFill/>
        <a:ln w="9525" cap="rnd" cmpd="sng" algn="ctr">
          <a:solidFill>
            <a:schemeClr val="accent1">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B6C0F-6472-4AB1-95BA-C32828A80FB5}" type="datetimeFigureOut">
              <a:rPr lang="en-US" smtClean="0"/>
              <a:t>4/6/2016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52944-6051-4775-BADB-009777AB831F}" type="slidenum">
              <a:rPr lang="en-US" smtClean="0"/>
              <a:t>‹#›</a:t>
            </a:fld>
            <a:endParaRPr lang="en-US"/>
          </a:p>
        </p:txBody>
      </p:sp>
    </p:spTree>
    <p:extLst>
      <p:ext uri="{BB962C8B-B14F-4D97-AF65-F5344CB8AC3E}">
        <p14:creationId xmlns:p14="http://schemas.microsoft.com/office/powerpoint/2010/main" val="9921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Bradley Hand ITC" panose="03070402050302030203" pitchFamily="66" charset="0"/>
            </a:endParaRPr>
          </a:p>
        </p:txBody>
      </p:sp>
      <p:sp>
        <p:nvSpPr>
          <p:cNvPr id="4" name="Slide Number Placeholder 3"/>
          <p:cNvSpPr>
            <a:spLocks noGrp="1"/>
          </p:cNvSpPr>
          <p:nvPr>
            <p:ph type="sldNum" sz="quarter" idx="10"/>
          </p:nvPr>
        </p:nvSpPr>
        <p:spPr/>
        <p:txBody>
          <a:bodyPr/>
          <a:lstStyle/>
          <a:p>
            <a:fld id="{B1852944-6051-4775-BADB-009777AB831F}" type="slidenum">
              <a:rPr lang="en-US" smtClean="0"/>
              <a:t>1</a:t>
            </a:fld>
            <a:endParaRPr lang="en-US"/>
          </a:p>
        </p:txBody>
      </p:sp>
    </p:spTree>
    <p:extLst>
      <p:ext uri="{BB962C8B-B14F-4D97-AF65-F5344CB8AC3E}">
        <p14:creationId xmlns:p14="http://schemas.microsoft.com/office/powerpoint/2010/main" val="179545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photo that views the front of </a:t>
            </a:r>
            <a:r>
              <a:rPr lang="en-US" baseline="0" dirty="0" err="1" smtClean="0"/>
              <a:t>Holmstedt</a:t>
            </a:r>
            <a:r>
              <a:rPr lang="en-US" baseline="0" dirty="0" smtClean="0"/>
              <a:t> Hall where the Criminology Department is located on the second floor. During my time in high school research showed that ISU has a great Criminology program with dedicated faculty members whom are willing to guide students in the right directions. During my time here at ISU I have created a great professional relationship with all of my professors, especially Mr. Travis </a:t>
            </a:r>
            <a:r>
              <a:rPr lang="en-US" baseline="0" dirty="0" err="1" smtClean="0"/>
              <a:t>Behem</a:t>
            </a:r>
            <a:r>
              <a:rPr lang="en-US" baseline="0" dirty="0" smtClean="0"/>
              <a:t> whom worked with me directly in building the appropriate courses in regards to my minor.  </a:t>
            </a:r>
            <a:endParaRPr lang="en-US" dirty="0"/>
          </a:p>
        </p:txBody>
      </p:sp>
      <p:sp>
        <p:nvSpPr>
          <p:cNvPr id="4" name="Slide Number Placeholder 3"/>
          <p:cNvSpPr>
            <a:spLocks noGrp="1"/>
          </p:cNvSpPr>
          <p:nvPr>
            <p:ph type="sldNum" sz="quarter" idx="10"/>
          </p:nvPr>
        </p:nvSpPr>
        <p:spPr/>
        <p:txBody>
          <a:bodyPr/>
          <a:lstStyle/>
          <a:p>
            <a:fld id="{B1852944-6051-4775-BADB-009777AB831F}" type="slidenum">
              <a:rPr lang="en-US" smtClean="0"/>
              <a:t>4</a:t>
            </a:fld>
            <a:endParaRPr lang="en-US"/>
          </a:p>
        </p:txBody>
      </p:sp>
    </p:spTree>
    <p:extLst>
      <p:ext uri="{BB962C8B-B14F-4D97-AF65-F5344CB8AC3E}">
        <p14:creationId xmlns:p14="http://schemas.microsoft.com/office/powerpoint/2010/main" val="364725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a:t>
            </a:r>
            <a:r>
              <a:rPr lang="en-US" baseline="0" dirty="0" smtClean="0"/>
              <a:t> Stan Crime Scene Unit </a:t>
            </a:r>
            <a:endParaRPr lang="en-US" dirty="0"/>
          </a:p>
        </p:txBody>
      </p:sp>
      <p:sp>
        <p:nvSpPr>
          <p:cNvPr id="4" name="Slide Number Placeholder 3"/>
          <p:cNvSpPr>
            <a:spLocks noGrp="1"/>
          </p:cNvSpPr>
          <p:nvPr>
            <p:ph type="sldNum" sz="quarter" idx="10"/>
          </p:nvPr>
        </p:nvSpPr>
        <p:spPr/>
        <p:txBody>
          <a:bodyPr/>
          <a:lstStyle/>
          <a:p>
            <a:fld id="{B1852944-6051-4775-BADB-009777AB831F}" type="slidenum">
              <a:rPr lang="en-US" smtClean="0"/>
              <a:t>6</a:t>
            </a:fld>
            <a:endParaRPr lang="en-US"/>
          </a:p>
        </p:txBody>
      </p:sp>
    </p:spTree>
    <p:extLst>
      <p:ext uri="{BB962C8B-B14F-4D97-AF65-F5344CB8AC3E}">
        <p14:creationId xmlns:p14="http://schemas.microsoft.com/office/powerpoint/2010/main" val="287081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how cases I take relate and go to slide. </a:t>
            </a:r>
            <a:endParaRPr lang="en-US" dirty="0"/>
          </a:p>
        </p:txBody>
      </p:sp>
      <p:sp>
        <p:nvSpPr>
          <p:cNvPr id="4" name="Slide Number Placeholder 3"/>
          <p:cNvSpPr>
            <a:spLocks noGrp="1"/>
          </p:cNvSpPr>
          <p:nvPr>
            <p:ph type="sldNum" sz="quarter" idx="10"/>
          </p:nvPr>
        </p:nvSpPr>
        <p:spPr/>
        <p:txBody>
          <a:bodyPr/>
          <a:lstStyle/>
          <a:p>
            <a:fld id="{B1852944-6051-4775-BADB-009777AB831F}" type="slidenum">
              <a:rPr lang="en-US" smtClean="0"/>
              <a:t>7</a:t>
            </a:fld>
            <a:endParaRPr lang="en-US"/>
          </a:p>
        </p:txBody>
      </p:sp>
    </p:spTree>
    <p:extLst>
      <p:ext uri="{BB962C8B-B14F-4D97-AF65-F5344CB8AC3E}">
        <p14:creationId xmlns:p14="http://schemas.microsoft.com/office/powerpoint/2010/main" val="204137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back to main slide after</a:t>
            </a:r>
            <a:r>
              <a:rPr lang="en-US" baseline="0" dirty="0" smtClean="0"/>
              <a:t> video and </a:t>
            </a:r>
            <a:r>
              <a:rPr lang="en-US" baseline="0" dirty="0" err="1" smtClean="0"/>
              <a:t>explaination</a:t>
            </a:r>
            <a:endParaRPr lang="en-US" dirty="0" smtClean="0"/>
          </a:p>
        </p:txBody>
      </p:sp>
      <p:sp>
        <p:nvSpPr>
          <p:cNvPr id="4" name="Slide Number Placeholder 3"/>
          <p:cNvSpPr>
            <a:spLocks noGrp="1"/>
          </p:cNvSpPr>
          <p:nvPr>
            <p:ph type="sldNum" sz="quarter" idx="10"/>
          </p:nvPr>
        </p:nvSpPr>
        <p:spPr/>
        <p:txBody>
          <a:bodyPr/>
          <a:lstStyle/>
          <a:p>
            <a:fld id="{B1852944-6051-4775-BADB-009777AB831F}" type="slidenum">
              <a:rPr lang="en-US" smtClean="0"/>
              <a:t>8</a:t>
            </a:fld>
            <a:endParaRPr lang="en-US"/>
          </a:p>
        </p:txBody>
      </p:sp>
    </p:spTree>
    <p:extLst>
      <p:ext uri="{BB962C8B-B14F-4D97-AF65-F5344CB8AC3E}">
        <p14:creationId xmlns:p14="http://schemas.microsoft.com/office/powerpoint/2010/main" val="55003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the stages</a:t>
            </a:r>
            <a:endParaRPr lang="en-US" dirty="0"/>
          </a:p>
        </p:txBody>
      </p:sp>
      <p:sp>
        <p:nvSpPr>
          <p:cNvPr id="4" name="Slide Number Placeholder 3"/>
          <p:cNvSpPr>
            <a:spLocks noGrp="1"/>
          </p:cNvSpPr>
          <p:nvPr>
            <p:ph type="sldNum" sz="quarter" idx="10"/>
          </p:nvPr>
        </p:nvSpPr>
        <p:spPr/>
        <p:txBody>
          <a:bodyPr/>
          <a:lstStyle/>
          <a:p>
            <a:fld id="{B1852944-6051-4775-BADB-009777AB831F}" type="slidenum">
              <a:rPr lang="en-US" smtClean="0"/>
              <a:t>9</a:t>
            </a:fld>
            <a:endParaRPr lang="en-US"/>
          </a:p>
        </p:txBody>
      </p:sp>
    </p:spTree>
    <p:extLst>
      <p:ext uri="{BB962C8B-B14F-4D97-AF65-F5344CB8AC3E}">
        <p14:creationId xmlns:p14="http://schemas.microsoft.com/office/powerpoint/2010/main" val="20577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a:t>
            </a:r>
            <a:r>
              <a:rPr lang="en-US" baseline="0" dirty="0" smtClean="0"/>
              <a:t> my MST minor help me right now</a:t>
            </a:r>
            <a:endParaRPr lang="en-US" dirty="0"/>
          </a:p>
        </p:txBody>
      </p:sp>
      <p:sp>
        <p:nvSpPr>
          <p:cNvPr id="4" name="Slide Number Placeholder 3"/>
          <p:cNvSpPr>
            <a:spLocks noGrp="1"/>
          </p:cNvSpPr>
          <p:nvPr>
            <p:ph type="sldNum" sz="quarter" idx="10"/>
          </p:nvPr>
        </p:nvSpPr>
        <p:spPr/>
        <p:txBody>
          <a:bodyPr/>
          <a:lstStyle/>
          <a:p>
            <a:fld id="{B1852944-6051-4775-BADB-009777AB831F}" type="slidenum">
              <a:rPr lang="en-US" smtClean="0"/>
              <a:t>14</a:t>
            </a:fld>
            <a:endParaRPr lang="en-US"/>
          </a:p>
        </p:txBody>
      </p:sp>
    </p:spTree>
    <p:extLst>
      <p:ext uri="{BB962C8B-B14F-4D97-AF65-F5344CB8AC3E}">
        <p14:creationId xmlns:p14="http://schemas.microsoft.com/office/powerpoint/2010/main" val="301367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281753-2F40-6C4A-AEB2-6E55034980A5}" type="slidenum">
              <a:rPr lang="en-US" smtClean="0"/>
              <a:t>‹#›</a:t>
            </a:fld>
            <a:endParaRPr lang="en-US"/>
          </a:p>
        </p:txBody>
      </p:sp>
    </p:spTree>
    <p:extLst>
      <p:ext uri="{BB962C8B-B14F-4D97-AF65-F5344CB8AC3E}">
        <p14:creationId xmlns:p14="http://schemas.microsoft.com/office/powerpoint/2010/main" val="3798440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4E8C2-898B-724E-95CC-EE818EFEC72D}"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2430204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smtClean="0"/>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250004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1855827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210598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D4E8C2-898B-724E-95CC-EE818EFEC72D}" type="datetimeFigureOut">
              <a:rPr lang="en-US" smtClean="0"/>
              <a:t>4/6/2016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479330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D4E8C2-898B-724E-95CC-EE818EFEC72D}" type="datetimeFigureOut">
              <a:rPr lang="en-US" smtClean="0"/>
              <a:t>4/6/2016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3611769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3660913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246666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281753-2F40-6C4A-AEB2-6E55034980A5}" type="slidenum">
              <a:rPr lang="en-US" smtClean="0"/>
              <a:t>‹#›</a:t>
            </a:fld>
            <a:endParaRPr lang="en-US"/>
          </a:p>
        </p:txBody>
      </p:sp>
    </p:spTree>
    <p:extLst>
      <p:ext uri="{BB962C8B-B14F-4D97-AF65-F5344CB8AC3E}">
        <p14:creationId xmlns:p14="http://schemas.microsoft.com/office/powerpoint/2010/main" val="129552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4E8C2-898B-724E-95CC-EE818EFEC72D}" type="datetimeFigureOut">
              <a:rPr lang="en-US" smtClean="0"/>
              <a:t>4/6/2016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281753-2F40-6C4A-AEB2-6E55034980A5}" type="slidenum">
              <a:rPr lang="en-US" smtClean="0"/>
              <a:t>‹#›</a:t>
            </a:fld>
            <a:endParaRPr lang="en-US"/>
          </a:p>
        </p:txBody>
      </p:sp>
    </p:spTree>
    <p:extLst>
      <p:ext uri="{BB962C8B-B14F-4D97-AF65-F5344CB8AC3E}">
        <p14:creationId xmlns:p14="http://schemas.microsoft.com/office/powerpoint/2010/main" val="422077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D4E8C2-898B-724E-95CC-EE818EFEC72D}"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281753-2F40-6C4A-AEB2-6E55034980A5}" type="slidenum">
              <a:rPr lang="en-US" smtClean="0"/>
              <a:t>‹#›</a:t>
            </a:fld>
            <a:endParaRPr lang="en-US"/>
          </a:p>
        </p:txBody>
      </p:sp>
    </p:spTree>
    <p:extLst>
      <p:ext uri="{BB962C8B-B14F-4D97-AF65-F5344CB8AC3E}">
        <p14:creationId xmlns:p14="http://schemas.microsoft.com/office/powerpoint/2010/main" val="421211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D4E8C2-898B-724E-95CC-EE818EFEC72D}" type="datetimeFigureOut">
              <a:rPr lang="en-US" smtClean="0"/>
              <a:t>4/6/2016</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281753-2F40-6C4A-AEB2-6E55034980A5}" type="slidenum">
              <a:rPr lang="en-US" smtClean="0"/>
              <a:t>‹#›</a:t>
            </a:fld>
            <a:endParaRPr lang="en-US"/>
          </a:p>
        </p:txBody>
      </p:sp>
    </p:spTree>
    <p:extLst>
      <p:ext uri="{BB962C8B-B14F-4D97-AF65-F5344CB8AC3E}">
        <p14:creationId xmlns:p14="http://schemas.microsoft.com/office/powerpoint/2010/main" val="1129690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D4E8C2-898B-724E-95CC-EE818EFEC72D}" type="datetimeFigureOut">
              <a:rPr lang="en-US" smtClean="0"/>
              <a:t>4/6/2016</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281753-2F40-6C4A-AEB2-6E55034980A5}" type="slidenum">
              <a:rPr lang="en-US" smtClean="0"/>
              <a:t>‹#›</a:t>
            </a:fld>
            <a:endParaRPr lang="en-US"/>
          </a:p>
        </p:txBody>
      </p:sp>
    </p:spTree>
    <p:extLst>
      <p:ext uri="{BB962C8B-B14F-4D97-AF65-F5344CB8AC3E}">
        <p14:creationId xmlns:p14="http://schemas.microsoft.com/office/powerpoint/2010/main" val="340261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4E8C2-898B-724E-95CC-EE818EFEC72D}" type="datetimeFigureOut">
              <a:rPr lang="en-US" smtClean="0"/>
              <a:t>4/6/2016</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389601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4E8C2-898B-724E-95CC-EE818EFEC72D}"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64872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4E8C2-898B-724E-95CC-EE818EFEC72D}" type="datetimeFigureOut">
              <a:rPr lang="en-US" smtClean="0"/>
              <a:t>4/6/2016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9F281753-2F40-6C4A-AEB2-6E55034980A5}" type="slidenum">
              <a:rPr lang="en-US" smtClean="0"/>
              <a:t>‹#›</a:t>
            </a:fld>
            <a:endParaRPr lang="en-US"/>
          </a:p>
        </p:txBody>
      </p:sp>
    </p:spTree>
    <p:extLst>
      <p:ext uri="{BB962C8B-B14F-4D97-AF65-F5344CB8AC3E}">
        <p14:creationId xmlns:p14="http://schemas.microsoft.com/office/powerpoint/2010/main" val="1325205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3CD4E8C2-898B-724E-95CC-EE818EFEC72D}" type="datetimeFigureOut">
              <a:rPr lang="en-US" smtClean="0"/>
              <a:t>4/6/2016</a:t>
            </a:fld>
            <a:endParaRPr lang="en-US"/>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9F281753-2F40-6C4A-AEB2-6E55034980A5}" type="slidenum">
              <a:rPr lang="en-US" smtClean="0"/>
              <a:t>‹#›</a:t>
            </a:fld>
            <a:endParaRPr lang="en-US"/>
          </a:p>
        </p:txBody>
      </p:sp>
    </p:spTree>
    <p:extLst>
      <p:ext uri="{BB962C8B-B14F-4D97-AF65-F5344CB8AC3E}">
        <p14:creationId xmlns:p14="http://schemas.microsoft.com/office/powerpoint/2010/main" val="2887334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jp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jpe"/></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mO6a9UZmtag?t=5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 Title Slide 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410938" y="1620090"/>
            <a:ext cx="5120477" cy="3046988"/>
          </a:xfrm>
          <a:prstGeom prst="rect">
            <a:avLst/>
          </a:prstGeom>
          <a:noFill/>
        </p:spPr>
        <p:txBody>
          <a:bodyPr wrap="square" rtlCol="0">
            <a:spAutoFit/>
          </a:bodyPr>
          <a:lstStyle/>
          <a:p>
            <a:pPr algn="ctr"/>
            <a:r>
              <a:rPr lang="en-US" sz="4800" dirty="0" smtClean="0">
                <a:solidFill>
                  <a:schemeClr val="bg1"/>
                </a:solidFill>
                <a:latin typeface="Century" panose="02040604050505020304" pitchFamily="18" charset="0"/>
              </a:rPr>
              <a:t>Culminating Experience in Multidisciplinary Studies</a:t>
            </a:r>
          </a:p>
        </p:txBody>
      </p:sp>
      <p:sp>
        <p:nvSpPr>
          <p:cNvPr id="5" name="TextBox 4"/>
          <p:cNvSpPr txBox="1"/>
          <p:nvPr/>
        </p:nvSpPr>
        <p:spPr>
          <a:xfrm>
            <a:off x="5794513" y="6287168"/>
            <a:ext cx="3130826" cy="400110"/>
          </a:xfrm>
          <a:prstGeom prst="rect">
            <a:avLst/>
          </a:prstGeom>
          <a:noFill/>
        </p:spPr>
        <p:txBody>
          <a:bodyPr wrap="square" rtlCol="0">
            <a:spAutoFit/>
          </a:bodyPr>
          <a:lstStyle/>
          <a:p>
            <a:r>
              <a:rPr lang="en-US" sz="2000" dirty="0" smtClean="0">
                <a:solidFill>
                  <a:schemeClr val="bg1"/>
                </a:solidFill>
                <a:latin typeface="Lucida Handwriting" panose="03010101010101010101" pitchFamily="66" charset="0"/>
              </a:rPr>
              <a:t> </a:t>
            </a:r>
            <a:r>
              <a:rPr lang="en-US" sz="1600" dirty="0" smtClean="0">
                <a:solidFill>
                  <a:schemeClr val="bg1"/>
                </a:solidFill>
                <a:latin typeface="Lucida Handwriting" panose="03010101010101010101" pitchFamily="66" charset="0"/>
              </a:rPr>
              <a:t>Candace Marie Kendall </a:t>
            </a:r>
            <a:endParaRPr lang="en-US" sz="1600" dirty="0">
              <a:solidFill>
                <a:schemeClr val="bg1"/>
              </a:solidFill>
              <a:latin typeface="Lucida Handwriting" panose="03010101010101010101" pitchFamily="66" charset="0"/>
            </a:endParaRPr>
          </a:p>
        </p:txBody>
      </p:sp>
    </p:spTree>
    <p:extLst>
      <p:ext uri="{BB962C8B-B14F-4D97-AF65-F5344CB8AC3E}">
        <p14:creationId xmlns:p14="http://schemas.microsoft.com/office/powerpoint/2010/main" val="38617648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2f7sg2by83y1dtg9mdxf11m.wpengine.netdna-cdn.com/wp-content/uploads/2012/09/HumanSkeletonFront-819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4786489" y="654756"/>
            <a:ext cx="1603022" cy="11288"/>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5" name="Straight Arrow Connector 4"/>
          <p:cNvCxnSpPr/>
          <p:nvPr/>
        </p:nvCxnSpPr>
        <p:spPr>
          <a:xfrm flipH="1">
            <a:off x="2844800" y="214489"/>
            <a:ext cx="1343378" cy="0"/>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p:cNvCxnSpPr/>
          <p:nvPr/>
        </p:nvCxnSpPr>
        <p:spPr>
          <a:xfrm flipH="1">
            <a:off x="1986844" y="1738489"/>
            <a:ext cx="982134" cy="1512711"/>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flipH="1" flipV="1">
            <a:off x="2099733" y="3635022"/>
            <a:ext cx="1399823" cy="1061156"/>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a:off x="6513689" y="417689"/>
            <a:ext cx="2178755" cy="400110"/>
          </a:xfrm>
          <a:prstGeom prst="rect">
            <a:avLst/>
          </a:prstGeom>
          <a:noFill/>
        </p:spPr>
        <p:txBody>
          <a:bodyPr wrap="square" rtlCol="0">
            <a:spAutoFit/>
          </a:bodyPr>
          <a:lstStyle/>
          <a:p>
            <a:r>
              <a:rPr lang="en-US" sz="2000" dirty="0" smtClean="0">
                <a:latin typeface="Century" panose="02040604050505020304" pitchFamily="18" charset="0"/>
              </a:rPr>
              <a:t>Teeth</a:t>
            </a:r>
            <a:endParaRPr lang="en-US" sz="2000" dirty="0">
              <a:latin typeface="Century" panose="02040604050505020304" pitchFamily="18" charset="0"/>
            </a:endParaRPr>
          </a:p>
        </p:txBody>
      </p:sp>
      <p:sp>
        <p:nvSpPr>
          <p:cNvPr id="12" name="TextBox 11"/>
          <p:cNvSpPr txBox="1"/>
          <p:nvPr/>
        </p:nvSpPr>
        <p:spPr>
          <a:xfrm>
            <a:off x="835378" y="214489"/>
            <a:ext cx="1862666" cy="400110"/>
          </a:xfrm>
          <a:prstGeom prst="rect">
            <a:avLst/>
          </a:prstGeom>
          <a:noFill/>
        </p:spPr>
        <p:txBody>
          <a:bodyPr wrap="square" rtlCol="0">
            <a:spAutoFit/>
          </a:bodyPr>
          <a:lstStyle/>
          <a:p>
            <a:pPr algn="ctr"/>
            <a:r>
              <a:rPr lang="en-US" sz="2000" dirty="0" smtClean="0">
                <a:latin typeface="Century" panose="02040604050505020304" pitchFamily="18" charset="0"/>
              </a:rPr>
              <a:t>Skull</a:t>
            </a:r>
            <a:endParaRPr lang="en-US" sz="2000" dirty="0">
              <a:latin typeface="Century" panose="02040604050505020304" pitchFamily="18" charset="0"/>
            </a:endParaRPr>
          </a:p>
        </p:txBody>
      </p:sp>
      <p:sp>
        <p:nvSpPr>
          <p:cNvPr id="13" name="TextBox 12"/>
          <p:cNvSpPr txBox="1"/>
          <p:nvPr/>
        </p:nvSpPr>
        <p:spPr>
          <a:xfrm>
            <a:off x="169333" y="3296033"/>
            <a:ext cx="1930400" cy="400110"/>
          </a:xfrm>
          <a:prstGeom prst="rect">
            <a:avLst/>
          </a:prstGeom>
          <a:noFill/>
        </p:spPr>
        <p:txBody>
          <a:bodyPr wrap="square" rtlCol="0">
            <a:spAutoFit/>
          </a:bodyPr>
          <a:lstStyle/>
          <a:p>
            <a:pPr algn="ctr"/>
            <a:r>
              <a:rPr lang="en-US" sz="2000" dirty="0" smtClean="0">
                <a:latin typeface="Century" panose="02040604050505020304" pitchFamily="18" charset="0"/>
              </a:rPr>
              <a:t>Long Bones</a:t>
            </a:r>
            <a:endParaRPr lang="en-US" sz="2000" dirty="0">
              <a:latin typeface="Century" panose="02040604050505020304" pitchFamily="18" charset="0"/>
            </a:endParaRPr>
          </a:p>
        </p:txBody>
      </p:sp>
      <p:sp>
        <p:nvSpPr>
          <p:cNvPr id="14" name="TextBox 13"/>
          <p:cNvSpPr txBox="1"/>
          <p:nvPr/>
        </p:nvSpPr>
        <p:spPr>
          <a:xfrm>
            <a:off x="5960533" y="4210756"/>
            <a:ext cx="2980267" cy="1323439"/>
          </a:xfrm>
          <a:prstGeom prst="rect">
            <a:avLst/>
          </a:prstGeom>
          <a:noFill/>
        </p:spPr>
        <p:txBody>
          <a:bodyPr wrap="square" rtlCol="0">
            <a:spAutoFit/>
          </a:bodyPr>
          <a:lstStyle/>
          <a:p>
            <a:pPr algn="ctr"/>
            <a:r>
              <a:rPr lang="en-US" sz="2000" dirty="0" smtClean="0">
                <a:latin typeface="Century" panose="02040604050505020304" pitchFamily="18" charset="0"/>
              </a:rPr>
              <a:t>All evidence contributes in determining the cause and manner of death.</a:t>
            </a:r>
            <a:endParaRPr lang="en-US" sz="2000" dirty="0">
              <a:latin typeface="Century" panose="02040604050505020304" pitchFamily="18" charset="0"/>
            </a:endParaRPr>
          </a:p>
        </p:txBody>
      </p:sp>
    </p:spTree>
    <p:extLst>
      <p:ext uri="{BB962C8B-B14F-4D97-AF65-F5344CB8AC3E}">
        <p14:creationId xmlns:p14="http://schemas.microsoft.com/office/powerpoint/2010/main" val="92807335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3860322112"/>
              </p:ext>
            </p:extLst>
          </p:nvPr>
        </p:nvGraphicFramePr>
        <p:xfrm>
          <a:off x="158044" y="-587022"/>
          <a:ext cx="9087556" cy="675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9984" y="2212622"/>
            <a:ext cx="3085631" cy="2314223"/>
          </a:xfrm>
          <a:prstGeom prst="rect">
            <a:avLst/>
          </a:prstGeom>
        </p:spPr>
      </p:pic>
    </p:spTree>
    <p:extLst>
      <p:ext uri="{BB962C8B-B14F-4D97-AF65-F5344CB8AC3E}">
        <p14:creationId xmlns:p14="http://schemas.microsoft.com/office/powerpoint/2010/main" val="248673129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panose="02040604050505020304" pitchFamily="18" charset="0"/>
              </a:rPr>
              <a:t>Technical Meaning</a:t>
            </a:r>
            <a:endParaRPr lang="en-US" dirty="0">
              <a:latin typeface="Century" panose="02040604050505020304" pitchFamily="18" charset="0"/>
            </a:endParaRPr>
          </a:p>
        </p:txBody>
      </p:sp>
      <p:sp>
        <p:nvSpPr>
          <p:cNvPr id="3" name="Rectangle 2"/>
          <p:cNvSpPr/>
          <p:nvPr/>
        </p:nvSpPr>
        <p:spPr>
          <a:xfrm>
            <a:off x="507999" y="2856637"/>
            <a:ext cx="8319912" cy="2308324"/>
          </a:xfrm>
          <a:prstGeom prst="rect">
            <a:avLst/>
          </a:prstGeom>
        </p:spPr>
        <p:txBody>
          <a:bodyPr wrap="square">
            <a:spAutoFit/>
          </a:bodyPr>
          <a:lstStyle/>
          <a:p>
            <a:r>
              <a:rPr lang="en-US" sz="2400" dirty="0" err="1">
                <a:solidFill>
                  <a:srgbClr val="222222"/>
                </a:solidFill>
                <a:latin typeface="Century" panose="02040604050505020304" pitchFamily="18" charset="0"/>
              </a:rPr>
              <a:t>mul·ti·dis·ci·pli·nar·y</a:t>
            </a:r>
            <a:endParaRPr lang="en-US" sz="2400" dirty="0">
              <a:solidFill>
                <a:srgbClr val="222222"/>
              </a:solidFill>
              <a:latin typeface="Century" panose="02040604050505020304" pitchFamily="18" charset="0"/>
            </a:endParaRPr>
          </a:p>
          <a:p>
            <a:r>
              <a:rPr lang="en-US" sz="2400" dirty="0">
                <a:solidFill>
                  <a:srgbClr val="222222"/>
                </a:solidFill>
                <a:latin typeface="Century" panose="02040604050505020304" pitchFamily="18" charset="0"/>
              </a:rPr>
              <a:t>ˌ</a:t>
            </a:r>
            <a:r>
              <a:rPr lang="en-US" sz="2400" dirty="0" err="1">
                <a:solidFill>
                  <a:srgbClr val="222222"/>
                </a:solidFill>
                <a:latin typeface="Century" panose="02040604050505020304" pitchFamily="18" charset="0"/>
              </a:rPr>
              <a:t>məltēˈdisəpləˌnerē</a:t>
            </a:r>
            <a:r>
              <a:rPr lang="en-US" sz="2400" dirty="0">
                <a:solidFill>
                  <a:srgbClr val="222222"/>
                </a:solidFill>
                <a:latin typeface="Century" panose="02040604050505020304" pitchFamily="18" charset="0"/>
              </a:rPr>
              <a:t>,ˌ</a:t>
            </a:r>
            <a:r>
              <a:rPr lang="en-US" sz="2400" dirty="0" err="1">
                <a:solidFill>
                  <a:srgbClr val="222222"/>
                </a:solidFill>
                <a:latin typeface="Century" panose="02040604050505020304" pitchFamily="18" charset="0"/>
              </a:rPr>
              <a:t>məltīˈdisəpləˌnerē</a:t>
            </a:r>
            <a:r>
              <a:rPr lang="en-US" sz="2400" dirty="0">
                <a:solidFill>
                  <a:srgbClr val="222222"/>
                </a:solidFill>
                <a:latin typeface="Century" panose="02040604050505020304" pitchFamily="18" charset="0"/>
              </a:rPr>
              <a:t>/</a:t>
            </a:r>
          </a:p>
          <a:p>
            <a:r>
              <a:rPr lang="en-US" sz="2400" i="1" dirty="0">
                <a:solidFill>
                  <a:srgbClr val="222222"/>
                </a:solidFill>
                <a:latin typeface="Century" panose="02040604050505020304" pitchFamily="18" charset="0"/>
              </a:rPr>
              <a:t>adjective</a:t>
            </a:r>
            <a:endParaRPr lang="en-US" sz="2400" dirty="0">
              <a:solidFill>
                <a:srgbClr val="222222"/>
              </a:solidFill>
              <a:latin typeface="Century" panose="02040604050505020304" pitchFamily="18" charset="0"/>
            </a:endParaRPr>
          </a:p>
          <a:p>
            <a:pPr>
              <a:buFont typeface="+mj-lt"/>
              <a:buAutoNum type="arabicPeriod"/>
            </a:pPr>
            <a:r>
              <a:rPr lang="en-US" sz="2400" dirty="0">
                <a:solidFill>
                  <a:srgbClr val="222222"/>
                </a:solidFill>
                <a:latin typeface="Century" panose="02040604050505020304" pitchFamily="18" charset="0"/>
              </a:rPr>
              <a:t>combining or involving several academic disciplines or professional specializations in an approach to a topic or problem.</a:t>
            </a:r>
            <a:endParaRPr lang="en-US" sz="2400" b="0" i="0" dirty="0">
              <a:solidFill>
                <a:srgbClr val="222222"/>
              </a:solidFill>
              <a:effectLst/>
              <a:latin typeface="Century" panose="020406040505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668" y="4738512"/>
            <a:ext cx="2119488" cy="2119488"/>
          </a:xfrm>
          <a:prstGeom prst="rect">
            <a:avLst/>
          </a:prstGeom>
        </p:spPr>
      </p:pic>
    </p:spTree>
    <p:extLst>
      <p:ext uri="{BB962C8B-B14F-4D97-AF65-F5344CB8AC3E}">
        <p14:creationId xmlns:p14="http://schemas.microsoft.com/office/powerpoint/2010/main" val="3419628736"/>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panose="02040604050505020304" pitchFamily="18" charset="0"/>
              </a:rPr>
              <a:t>Personal Meaning</a:t>
            </a:r>
            <a:endParaRPr lang="en-US" dirty="0">
              <a:latin typeface="Century" panose="02040604050505020304" pitchFamily="18" charset="0"/>
            </a:endParaRPr>
          </a:p>
        </p:txBody>
      </p:sp>
      <p:sp>
        <p:nvSpPr>
          <p:cNvPr id="3" name="Text Placeholder 2"/>
          <p:cNvSpPr>
            <a:spLocks noGrp="1"/>
          </p:cNvSpPr>
          <p:nvPr>
            <p:ph type="body" sz="half" idx="2"/>
          </p:nvPr>
        </p:nvSpPr>
        <p:spPr/>
        <p:txBody>
          <a:bodyPr>
            <a:noAutofit/>
          </a:bodyPr>
          <a:lstStyle/>
          <a:p>
            <a:r>
              <a:rPr lang="en-US" sz="2400" dirty="0" err="1" smtClean="0">
                <a:latin typeface="Century" panose="02040604050505020304" pitchFamily="18" charset="0"/>
              </a:rPr>
              <a:t>mul·ti·dis·ci·pli·nar·y</a:t>
            </a:r>
            <a:r>
              <a:rPr lang="en-US" sz="2400" dirty="0" smtClean="0">
                <a:latin typeface="Century" panose="02040604050505020304" pitchFamily="18" charset="0"/>
              </a:rPr>
              <a:t>  </a:t>
            </a:r>
            <a:r>
              <a:rPr lang="en-US" sz="2400" dirty="0" err="1" smtClean="0">
                <a:latin typeface="Century" panose="02040604050505020304" pitchFamily="18" charset="0"/>
              </a:rPr>
              <a:t>mi·nor</a:t>
            </a:r>
            <a:r>
              <a:rPr lang="en-US" sz="2400" dirty="0" smtClean="0">
                <a:latin typeface="Century" panose="02040604050505020304" pitchFamily="18" charset="0"/>
              </a:rPr>
              <a:t> </a:t>
            </a:r>
            <a:endParaRPr lang="en-US" sz="2400" dirty="0">
              <a:latin typeface="Century" panose="02040604050505020304" pitchFamily="18" charset="0"/>
            </a:endParaRPr>
          </a:p>
          <a:p>
            <a:r>
              <a:rPr lang="en-US" sz="2400" dirty="0">
                <a:latin typeface="Century" panose="02040604050505020304" pitchFamily="18" charset="0"/>
              </a:rPr>
              <a:t>ˌ</a:t>
            </a:r>
            <a:r>
              <a:rPr lang="en-US" sz="2400" dirty="0" err="1">
                <a:latin typeface="Century" panose="02040604050505020304" pitchFamily="18" charset="0"/>
              </a:rPr>
              <a:t>məltēˈdisəpləˌ</a:t>
            </a:r>
            <a:r>
              <a:rPr lang="en-US" sz="2400" dirty="0" err="1" smtClean="0">
                <a:latin typeface="Century" panose="02040604050505020304" pitchFamily="18" charset="0"/>
              </a:rPr>
              <a:t>nerē</a:t>
            </a:r>
            <a:r>
              <a:rPr lang="en-US" sz="2400" dirty="0" smtClean="0">
                <a:latin typeface="Century" panose="02040604050505020304" pitchFamily="18" charset="0"/>
              </a:rPr>
              <a:t> </a:t>
            </a:r>
            <a:r>
              <a:rPr lang="en-US" sz="2400" dirty="0">
                <a:latin typeface="Century" panose="02040604050505020304" pitchFamily="18" charset="0"/>
              </a:rPr>
              <a:t>ˈ</a:t>
            </a:r>
            <a:r>
              <a:rPr lang="en-US" sz="2400" dirty="0" err="1">
                <a:latin typeface="Century" panose="02040604050505020304" pitchFamily="18" charset="0"/>
              </a:rPr>
              <a:t>mīnər</a:t>
            </a:r>
            <a:r>
              <a:rPr lang="en-US" sz="2400" dirty="0" smtClean="0">
                <a:latin typeface="Century" panose="02040604050505020304" pitchFamily="18" charset="0"/>
              </a:rPr>
              <a:t>,</a:t>
            </a:r>
            <a:r>
              <a:rPr lang="en-US" sz="2400" dirty="0">
                <a:latin typeface="Century" panose="02040604050505020304" pitchFamily="18" charset="0"/>
              </a:rPr>
              <a:t>ˌ</a:t>
            </a:r>
            <a:r>
              <a:rPr lang="en-US" sz="2400" dirty="0" err="1">
                <a:latin typeface="Century" panose="02040604050505020304" pitchFamily="18" charset="0"/>
              </a:rPr>
              <a:t>məltīˈdisəpləˌ</a:t>
            </a:r>
            <a:r>
              <a:rPr lang="en-US" sz="2400" dirty="0" err="1" smtClean="0">
                <a:latin typeface="Century" panose="02040604050505020304" pitchFamily="18" charset="0"/>
              </a:rPr>
              <a:t>nerē</a:t>
            </a:r>
            <a:r>
              <a:rPr lang="en-US" sz="2400" dirty="0" smtClean="0">
                <a:latin typeface="Century" panose="02040604050505020304" pitchFamily="18" charset="0"/>
              </a:rPr>
              <a:t> </a:t>
            </a:r>
            <a:r>
              <a:rPr lang="en-US" sz="2400" dirty="0">
                <a:latin typeface="Century" panose="02040604050505020304" pitchFamily="18" charset="0"/>
              </a:rPr>
              <a:t>ˈ</a:t>
            </a:r>
            <a:r>
              <a:rPr lang="en-US" sz="2400" dirty="0" err="1">
                <a:latin typeface="Century" panose="02040604050505020304" pitchFamily="18" charset="0"/>
              </a:rPr>
              <a:t>mīnər</a:t>
            </a:r>
            <a:r>
              <a:rPr lang="en-US" sz="2400" dirty="0" smtClean="0">
                <a:latin typeface="Century" panose="02040604050505020304" pitchFamily="18" charset="0"/>
              </a:rPr>
              <a:t>/</a:t>
            </a:r>
            <a:endParaRPr lang="en-US" sz="2400" dirty="0">
              <a:latin typeface="Century" panose="02040604050505020304" pitchFamily="18" charset="0"/>
            </a:endParaRPr>
          </a:p>
          <a:p>
            <a:r>
              <a:rPr lang="en-US" sz="2400" i="1" dirty="0" smtClean="0">
                <a:latin typeface="Century" panose="02040604050505020304" pitchFamily="18" charset="0"/>
              </a:rPr>
              <a:t>noun</a:t>
            </a:r>
            <a:endParaRPr lang="en-US" sz="2400" dirty="0">
              <a:latin typeface="Century" panose="02040604050505020304" pitchFamily="18" charset="0"/>
            </a:endParaRPr>
          </a:p>
          <a:p>
            <a:r>
              <a:rPr lang="en-US" sz="2400" dirty="0" smtClean="0">
                <a:latin typeface="Century" panose="02040604050505020304" pitchFamily="18" charset="0"/>
              </a:rPr>
              <a:t>1. A well-rounded individual, whom takes full advantage of their resources to make their education more value. </a:t>
            </a:r>
            <a:endParaRPr lang="en-US" sz="2400" dirty="0">
              <a:latin typeface="Century" panose="020406040505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532" y="3175234"/>
            <a:ext cx="2529825" cy="1986334"/>
          </a:xfrm>
          <a:prstGeom prst="rect">
            <a:avLst/>
          </a:prstGeom>
        </p:spPr>
      </p:pic>
    </p:spTree>
    <p:extLst>
      <p:ext uri="{BB962C8B-B14F-4D97-AF65-F5344CB8AC3E}">
        <p14:creationId xmlns:p14="http://schemas.microsoft.com/office/powerpoint/2010/main" val="754476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Century" panose="02040604050505020304" pitchFamily="18" charset="0"/>
              </a:rPr>
              <a:t>Right now… </a:t>
            </a:r>
            <a:endParaRPr lang="en-US" dirty="0">
              <a:latin typeface="Century" panose="020406040505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45" y="1267384"/>
            <a:ext cx="3510222" cy="3510222"/>
          </a:xfrm>
          <a:prstGeom prst="rect">
            <a:avLst/>
          </a:prstGeom>
        </p:spPr>
      </p:pic>
    </p:spTree>
    <p:extLst>
      <p:ext uri="{BB962C8B-B14F-4D97-AF65-F5344CB8AC3E}">
        <p14:creationId xmlns:p14="http://schemas.microsoft.com/office/powerpoint/2010/main" val="41938638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panose="02040604050505020304" pitchFamily="18" charset="0"/>
              </a:rPr>
              <a:t>Deputy Coroner</a:t>
            </a:r>
            <a:endParaRPr lang="en-US" dirty="0">
              <a:latin typeface="Century" panose="02040604050505020304" pitchFamily="18" charset="0"/>
            </a:endParaRPr>
          </a:p>
        </p:txBody>
      </p:sp>
      <p:sp>
        <p:nvSpPr>
          <p:cNvPr id="3" name="Text Placeholder 2"/>
          <p:cNvSpPr>
            <a:spLocks noGrp="1"/>
          </p:cNvSpPr>
          <p:nvPr>
            <p:ph type="body" idx="1"/>
          </p:nvPr>
        </p:nvSpPr>
        <p:spPr>
          <a:xfrm>
            <a:off x="866441" y="4072065"/>
            <a:ext cx="2299042" cy="657962"/>
          </a:xfrm>
        </p:spPr>
        <p:txBody>
          <a:bodyPr/>
          <a:lstStyle/>
          <a:p>
            <a:pPr algn="ctr"/>
            <a:r>
              <a:rPr lang="en-US" dirty="0" smtClean="0">
                <a:latin typeface="Century" panose="02040604050505020304" pitchFamily="18" charset="0"/>
              </a:rPr>
              <a:t>What is a Deputy Coroner?</a:t>
            </a:r>
            <a:endParaRPr lang="en-US" dirty="0">
              <a:latin typeface="Century" panose="02040604050505020304" pitchFamily="18" charset="0"/>
            </a:endParaRPr>
          </a:p>
        </p:txBody>
      </p:sp>
      <p:sp>
        <p:nvSpPr>
          <p:cNvPr id="5" name="Text Placeholder 4"/>
          <p:cNvSpPr>
            <a:spLocks noGrp="1"/>
          </p:cNvSpPr>
          <p:nvPr>
            <p:ph type="body" sz="half" idx="21"/>
          </p:nvPr>
        </p:nvSpPr>
        <p:spPr/>
        <p:txBody>
          <a:bodyPr>
            <a:noAutofit/>
          </a:bodyPr>
          <a:lstStyle/>
          <a:p>
            <a:r>
              <a:rPr lang="en-US" sz="1400" dirty="0">
                <a:latin typeface="Century" panose="02040604050505020304" pitchFamily="18" charset="0"/>
              </a:rPr>
              <a:t>A</a:t>
            </a:r>
            <a:r>
              <a:rPr lang="en-US" sz="1400" dirty="0" smtClean="0">
                <a:latin typeface="Century" panose="02040604050505020304" pitchFamily="18" charset="0"/>
              </a:rPr>
              <a:t>n </a:t>
            </a:r>
            <a:r>
              <a:rPr lang="en-US" sz="1400" dirty="0">
                <a:latin typeface="Century" panose="02040604050505020304" pitchFamily="18" charset="0"/>
              </a:rPr>
              <a:t>official who investigates violent, sudden, or suspicious deaths.</a:t>
            </a:r>
          </a:p>
        </p:txBody>
      </p:sp>
      <p:sp>
        <p:nvSpPr>
          <p:cNvPr id="6" name="Text Placeholder 5"/>
          <p:cNvSpPr>
            <a:spLocks noGrp="1"/>
          </p:cNvSpPr>
          <p:nvPr>
            <p:ph type="body" sz="quarter" idx="3"/>
          </p:nvPr>
        </p:nvSpPr>
        <p:spPr/>
        <p:txBody>
          <a:bodyPr/>
          <a:lstStyle/>
          <a:p>
            <a:pPr algn="ctr"/>
            <a:r>
              <a:rPr lang="en-US" dirty="0" smtClean="0">
                <a:latin typeface="Century" panose="02040604050505020304" pitchFamily="18" charset="0"/>
              </a:rPr>
              <a:t>Responsibilities of a Deputy Coroner? </a:t>
            </a:r>
            <a:endParaRPr lang="en-US" dirty="0">
              <a:latin typeface="Century" panose="02040604050505020304" pitchFamily="18" charset="0"/>
            </a:endParaRPr>
          </a:p>
        </p:txBody>
      </p:sp>
      <p:sp>
        <p:nvSpPr>
          <p:cNvPr id="8" name="Text Placeholder 7"/>
          <p:cNvSpPr>
            <a:spLocks noGrp="1"/>
          </p:cNvSpPr>
          <p:nvPr>
            <p:ph type="body" sz="half" idx="19"/>
          </p:nvPr>
        </p:nvSpPr>
        <p:spPr/>
        <p:txBody>
          <a:bodyPr>
            <a:noAutofit/>
          </a:bodyPr>
          <a:lstStyle/>
          <a:p>
            <a:r>
              <a:rPr lang="en-US" sz="1400" dirty="0" smtClean="0">
                <a:latin typeface="Century" panose="02040604050505020304" pitchFamily="18" charset="0"/>
              </a:rPr>
              <a:t>Confirms a decedents identity. Help the pathologist determine cause and manner of death. Assist in autopsies as well as removal of the remains.</a:t>
            </a:r>
            <a:endParaRPr lang="en-US" sz="1400" dirty="0">
              <a:latin typeface="Century" panose="02040604050505020304" pitchFamily="18" charset="0"/>
            </a:endParaRPr>
          </a:p>
        </p:txBody>
      </p:sp>
      <p:sp>
        <p:nvSpPr>
          <p:cNvPr id="9" name="Text Placeholder 8"/>
          <p:cNvSpPr>
            <a:spLocks noGrp="1"/>
          </p:cNvSpPr>
          <p:nvPr>
            <p:ph type="body" sz="quarter" idx="13"/>
          </p:nvPr>
        </p:nvSpPr>
        <p:spPr>
          <a:xfrm>
            <a:off x="5963821" y="3939248"/>
            <a:ext cx="2299492" cy="657962"/>
          </a:xfrm>
        </p:spPr>
        <p:txBody>
          <a:bodyPr/>
          <a:lstStyle/>
          <a:p>
            <a:pPr algn="ctr"/>
            <a:r>
              <a:rPr lang="en-US" dirty="0" smtClean="0">
                <a:latin typeface="Century" panose="02040604050505020304" pitchFamily="18" charset="0"/>
              </a:rPr>
              <a:t>Requirements</a:t>
            </a:r>
            <a:endParaRPr lang="en-US" dirty="0">
              <a:latin typeface="Century" panose="02040604050505020304" pitchFamily="18" charset="0"/>
            </a:endParaRPr>
          </a:p>
        </p:txBody>
      </p:sp>
      <p:pic>
        <p:nvPicPr>
          <p:cNvPr id="4108" name="Picture 12" descr="http://i.ebayimg.com/images/g/BukAAOSwu1VW7g12/s-l400.jpg"/>
          <p:cNvPicPr>
            <a:picLocks noGrp="1" noChangeAspect="1" noChangeArrowheads="1"/>
          </p:cNvPicPr>
          <p:nvPr>
            <p:ph type="pic" idx="15"/>
          </p:nvPr>
        </p:nvPicPr>
        <p:blipFill>
          <a:blip r:embed="rId2">
            <a:extLst>
              <a:ext uri="{28A0092B-C50C-407E-A947-70E740481C1C}">
                <a14:useLocalDpi xmlns:a14="http://schemas.microsoft.com/office/drawing/2010/main" val="0"/>
              </a:ext>
            </a:extLst>
          </a:blip>
          <a:srcRect t="16191" b="16191"/>
          <a:stretch>
            <a:fillRect/>
          </a:stretch>
        </p:blipFill>
        <p:spPr bwMode="auto">
          <a:xfrm>
            <a:off x="1004724" y="2424112"/>
            <a:ext cx="2022475" cy="15151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Placeholder 21"/>
          <p:cNvPicPr>
            <a:picLocks noGrp="1" noChangeAspect="1"/>
          </p:cNvPicPr>
          <p:nvPr>
            <p:ph type="pic" idx="16"/>
          </p:nvPr>
        </p:nvPicPr>
        <p:blipFill>
          <a:blip r:embed="rId3">
            <a:extLst>
              <a:ext uri="{28A0092B-C50C-407E-A947-70E740481C1C}">
                <a14:useLocalDpi xmlns:a14="http://schemas.microsoft.com/office/drawing/2010/main" val="0"/>
              </a:ext>
            </a:extLst>
          </a:blip>
          <a:srcRect l="5805" r="5805"/>
          <a:stretch>
            <a:fillRect/>
          </a:stretch>
        </p:blipFill>
        <p:spPr bwMode="auto">
          <a:xfrm>
            <a:off x="3551238" y="2424113"/>
            <a:ext cx="2024062" cy="14271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Placeholder 24"/>
          <p:cNvPicPr>
            <a:picLocks noGrp="1" noChangeAspect="1"/>
          </p:cNvPicPr>
          <p:nvPr>
            <p:ph type="pic" idx="17"/>
          </p:nvPr>
        </p:nvPicPr>
        <p:blipFill>
          <a:blip r:embed="rId4">
            <a:extLst>
              <a:ext uri="{28A0092B-C50C-407E-A947-70E740481C1C}">
                <a14:useLocalDpi xmlns:a14="http://schemas.microsoft.com/office/drawing/2010/main" val="0"/>
              </a:ext>
            </a:extLst>
          </a:blip>
          <a:srcRect l="5130" r="5130"/>
          <a:stretch>
            <a:fillRect/>
          </a:stretch>
        </p:blipFill>
        <p:spPr bwMode="auto">
          <a:xfrm>
            <a:off x="6042766" y="2424112"/>
            <a:ext cx="2141601" cy="15147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30"/>
          <p:cNvSpPr>
            <a:spLocks noGrp="1"/>
          </p:cNvSpPr>
          <p:nvPr>
            <p:ph type="body" sz="half" idx="20"/>
          </p:nvPr>
        </p:nvSpPr>
        <p:spPr>
          <a:xfrm>
            <a:off x="5946555" y="4720674"/>
            <a:ext cx="2299492" cy="1187321"/>
          </a:xfrm>
        </p:spPr>
        <p:txBody>
          <a:bodyPr>
            <a:noAutofit/>
          </a:bodyPr>
          <a:lstStyle/>
          <a:p>
            <a:pPr marL="171450" indent="-171450">
              <a:buFont typeface="Arial" panose="020B0604020202020204" pitchFamily="34" charset="0"/>
              <a:buChar char="•"/>
            </a:pPr>
            <a:r>
              <a:rPr lang="en-US" dirty="0" smtClean="0">
                <a:latin typeface="Century" panose="02040604050505020304" pitchFamily="18" charset="0"/>
              </a:rPr>
              <a:t>Biology, Chemistry, Sociology and Anthropology knowledge background. </a:t>
            </a:r>
          </a:p>
          <a:p>
            <a:pPr marL="171450" indent="-171450">
              <a:buFont typeface="Arial" panose="020B0604020202020204" pitchFamily="34" charset="0"/>
              <a:buChar char="•"/>
            </a:pPr>
            <a:r>
              <a:rPr lang="en-US" dirty="0" smtClean="0">
                <a:latin typeface="Century" panose="02040604050505020304" pitchFamily="18" charset="0"/>
              </a:rPr>
              <a:t>High school diploma and some college</a:t>
            </a:r>
          </a:p>
          <a:p>
            <a:pPr marL="171450" indent="-171450">
              <a:buFont typeface="Arial" panose="020B0604020202020204" pitchFamily="34" charset="0"/>
              <a:buChar char="•"/>
            </a:pPr>
            <a:r>
              <a:rPr lang="en-US" dirty="0" smtClean="0">
                <a:latin typeface="Century" panose="02040604050505020304" pitchFamily="18" charset="0"/>
              </a:rPr>
              <a:t>1 year experience </a:t>
            </a:r>
          </a:p>
          <a:p>
            <a:pPr marL="171450" indent="-171450">
              <a:buFont typeface="Arial" panose="020B0604020202020204" pitchFamily="34" charset="0"/>
              <a:buChar char="•"/>
            </a:pPr>
            <a:r>
              <a:rPr lang="en-US" dirty="0" smtClean="0">
                <a:latin typeface="Century" panose="02040604050505020304" pitchFamily="18" charset="0"/>
              </a:rPr>
              <a:t>ISTB Certification</a:t>
            </a:r>
            <a:endParaRPr lang="en-US" dirty="0">
              <a:latin typeface="Century" panose="02040604050505020304" pitchFamily="18" charset="0"/>
            </a:endParaRPr>
          </a:p>
        </p:txBody>
      </p:sp>
    </p:spTree>
    <p:extLst>
      <p:ext uri="{BB962C8B-B14F-4D97-AF65-F5344CB8AC3E}">
        <p14:creationId xmlns:p14="http://schemas.microsoft.com/office/powerpoint/2010/main" val="25192115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93211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53650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ummy found in south Lake County could be 2,000 years 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2490" y="14153"/>
            <a:ext cx="7213600" cy="707886"/>
          </a:xfrm>
          <a:prstGeom prst="rect">
            <a:avLst/>
          </a:prstGeom>
          <a:noFill/>
        </p:spPr>
        <p:txBody>
          <a:bodyPr wrap="square" rtlCol="0">
            <a:spAutoFit/>
          </a:bodyPr>
          <a:lstStyle/>
          <a:p>
            <a:pPr algn="ctr"/>
            <a:r>
              <a:rPr lang="en-US" sz="2000" b="1" u="sng" dirty="0">
                <a:solidFill>
                  <a:schemeClr val="bg1"/>
                </a:solidFill>
                <a:latin typeface="Century" panose="02040604050505020304" pitchFamily="18" charset="0"/>
              </a:rPr>
              <a:t>Ancient burial ground? Mummy found in Lake County could be 2,000 years old</a:t>
            </a:r>
          </a:p>
        </p:txBody>
      </p:sp>
      <p:sp>
        <p:nvSpPr>
          <p:cNvPr id="5" name="TextBox 4"/>
          <p:cNvSpPr txBox="1"/>
          <p:nvPr/>
        </p:nvSpPr>
        <p:spPr>
          <a:xfrm>
            <a:off x="1155540" y="624289"/>
            <a:ext cx="6927304" cy="6247864"/>
          </a:xfrm>
          <a:prstGeom prst="rect">
            <a:avLst/>
          </a:prstGeom>
          <a:noFill/>
        </p:spPr>
        <p:txBody>
          <a:bodyPr wrap="square" numCol="2" rtlCol="0">
            <a:spAutoFit/>
          </a:bodyPr>
          <a:lstStyle/>
          <a:p>
            <a:r>
              <a:rPr lang="en-US" sz="1600" dirty="0" smtClean="0">
                <a:solidFill>
                  <a:srgbClr val="FFFF00"/>
                </a:solidFill>
                <a:latin typeface="Century" panose="02040604050505020304" pitchFamily="18" charset="0"/>
              </a:rPr>
              <a:t>A </a:t>
            </a:r>
            <a:r>
              <a:rPr lang="en-US" sz="1600" dirty="0" err="1" smtClean="0">
                <a:solidFill>
                  <a:srgbClr val="FFFF00"/>
                </a:solidFill>
                <a:latin typeface="Century" panose="02040604050505020304" pitchFamily="18" charset="0"/>
              </a:rPr>
              <a:t>ateam</a:t>
            </a:r>
            <a:r>
              <a:rPr lang="en-US" sz="1600" dirty="0" smtClean="0">
                <a:solidFill>
                  <a:srgbClr val="FFFF00"/>
                </a:solidFill>
                <a:latin typeface="Century" panose="02040604050505020304" pitchFamily="18" charset="0"/>
              </a:rPr>
              <a:t> </a:t>
            </a:r>
            <a:r>
              <a:rPr lang="en-US" sz="1600" dirty="0">
                <a:solidFill>
                  <a:srgbClr val="FFFF00"/>
                </a:solidFill>
                <a:latin typeface="Century" panose="02040604050505020304" pitchFamily="18" charset="0"/>
              </a:rPr>
              <a:t>of archaeologists at the site found what </a:t>
            </a:r>
            <a:r>
              <a:rPr lang="en-US" sz="1600" dirty="0" err="1" smtClean="0">
                <a:solidFill>
                  <a:srgbClr val="FFFF00"/>
                </a:solidFill>
                <a:latin typeface="Century" panose="02040604050505020304" pitchFamily="18" charset="0"/>
              </a:rPr>
              <a:t>ppeared</a:t>
            </a:r>
            <a:r>
              <a:rPr lang="en-US" sz="1600" dirty="0" smtClean="0">
                <a:solidFill>
                  <a:srgbClr val="FFFF00"/>
                </a:solidFill>
                <a:latin typeface="Century" panose="02040604050505020304" pitchFamily="18" charset="0"/>
              </a:rPr>
              <a:t> </a:t>
            </a:r>
            <a:r>
              <a:rPr lang="en-US" sz="1600" dirty="0">
                <a:solidFill>
                  <a:srgbClr val="FFFF00"/>
                </a:solidFill>
                <a:latin typeface="Century" panose="02040604050505020304" pitchFamily="18" charset="0"/>
              </a:rPr>
              <a:t>to be mummified human remains that have been there for hundreds of years. </a:t>
            </a:r>
          </a:p>
          <a:p>
            <a:r>
              <a:rPr lang="en-US" sz="1600" dirty="0">
                <a:solidFill>
                  <a:srgbClr val="FFFF00"/>
                </a:solidFill>
                <a:latin typeface="Century" panose="02040604050505020304" pitchFamily="18" charset="0"/>
              </a:rPr>
              <a:t>"They're saying it could be 500 to 2,000 years old," Lake County Sheriff John </a:t>
            </a:r>
            <a:r>
              <a:rPr lang="en-US" sz="1600" dirty="0" err="1">
                <a:solidFill>
                  <a:srgbClr val="FFFF00"/>
                </a:solidFill>
                <a:latin typeface="Century" panose="02040604050505020304" pitchFamily="18" charset="0"/>
              </a:rPr>
              <a:t>Buncich</a:t>
            </a:r>
            <a:r>
              <a:rPr lang="en-US" sz="1600" dirty="0">
                <a:solidFill>
                  <a:srgbClr val="FFFF00"/>
                </a:solidFill>
                <a:latin typeface="Century" panose="02040604050505020304" pitchFamily="18" charset="0"/>
              </a:rPr>
              <a:t> said. "They could distinguish a head and a torso. It could be a Native American burial ground."</a:t>
            </a:r>
          </a:p>
          <a:p>
            <a:pPr fontAlgn="ctr"/>
            <a:endParaRPr lang="en-US" sz="1600" dirty="0">
              <a:solidFill>
                <a:srgbClr val="FFFF00"/>
              </a:solidFill>
              <a:latin typeface="Century" panose="02040604050505020304" pitchFamily="18" charset="0"/>
            </a:endParaRPr>
          </a:p>
          <a:p>
            <a:r>
              <a:rPr lang="en-US" sz="1600" dirty="0">
                <a:solidFill>
                  <a:srgbClr val="FFFF00"/>
                </a:solidFill>
                <a:latin typeface="Century" panose="02040604050505020304" pitchFamily="18" charset="0"/>
              </a:rPr>
              <a:t>The archaeologists who found the remains had been hired by </a:t>
            </a:r>
            <a:r>
              <a:rPr lang="en-US" sz="1600" dirty="0" err="1">
                <a:solidFill>
                  <a:srgbClr val="FFFF00"/>
                </a:solidFill>
                <a:latin typeface="Century" panose="02040604050505020304" pitchFamily="18" charset="0"/>
              </a:rPr>
              <a:t>Cardno</a:t>
            </a:r>
            <a:r>
              <a:rPr lang="en-US" sz="1600" dirty="0">
                <a:solidFill>
                  <a:srgbClr val="FFFF00"/>
                </a:solidFill>
                <a:latin typeface="Century" panose="02040604050505020304" pitchFamily="18" charset="0"/>
              </a:rPr>
              <a:t> Environmental Consultation Co. to search for pre-historic artifacts at the site, which is required in order to get permits for such excavation projects. The sheriff's office and coroner's office were called out to the scene and quickly established the possible human remains were not related to a crime scene, Coroner </a:t>
            </a:r>
            <a:r>
              <a:rPr lang="en-US" sz="1600" dirty="0" err="1">
                <a:solidFill>
                  <a:srgbClr val="FFFF00"/>
                </a:solidFill>
                <a:latin typeface="Century" panose="02040604050505020304" pitchFamily="18" charset="0"/>
              </a:rPr>
              <a:t>Merrilee</a:t>
            </a:r>
            <a:r>
              <a:rPr lang="en-US" sz="1600" dirty="0">
                <a:solidFill>
                  <a:srgbClr val="FFFF00"/>
                </a:solidFill>
                <a:latin typeface="Century" panose="02040604050505020304" pitchFamily="18" charset="0"/>
              </a:rPr>
              <a:t> Frey said.</a:t>
            </a:r>
          </a:p>
          <a:p>
            <a:r>
              <a:rPr lang="en-US" sz="1600" dirty="0">
                <a:solidFill>
                  <a:srgbClr val="FFFF00"/>
                </a:solidFill>
                <a:latin typeface="Century" panose="02040604050505020304" pitchFamily="18" charset="0"/>
              </a:rPr>
              <a:t>"I contacted and consulted with Dr. Krista Latham and Dr. Stephen </a:t>
            </a:r>
            <a:r>
              <a:rPr lang="en-US" sz="1600" dirty="0" err="1">
                <a:solidFill>
                  <a:srgbClr val="FFFF00"/>
                </a:solidFill>
                <a:latin typeface="Century" panose="02040604050505020304" pitchFamily="18" charset="0"/>
              </a:rPr>
              <a:t>Nawrocki</a:t>
            </a:r>
            <a:r>
              <a:rPr lang="en-US" sz="1600" dirty="0">
                <a:solidFill>
                  <a:srgbClr val="FFFF00"/>
                </a:solidFill>
                <a:latin typeface="Century" panose="02040604050505020304" pitchFamily="18" charset="0"/>
              </a:rPr>
              <a:t>, both board certified forensic anthropologists with University of Indianapolis, and together they determined the findings appear to be older than 1940, therefore neither the Lake County coroner's office or criminal investigations will be involved in this case," she said. "The artifacts found at the scene have been determined by the </a:t>
            </a:r>
            <a:r>
              <a:rPr lang="en-US" sz="1600" dirty="0" err="1">
                <a:solidFill>
                  <a:srgbClr val="FFFF00"/>
                </a:solidFill>
                <a:latin typeface="Century" panose="02040604050505020304" pitchFamily="18" charset="0"/>
              </a:rPr>
              <a:t>Cardno</a:t>
            </a:r>
            <a:r>
              <a:rPr lang="en-US" sz="1600" dirty="0">
                <a:solidFill>
                  <a:srgbClr val="FFFF00"/>
                </a:solidFill>
                <a:latin typeface="Century" panose="02040604050505020304" pitchFamily="18" charset="0"/>
              </a:rPr>
              <a:t> archaeologists at the scene to possibly be human remains but the exact age is still unknown at this time."</a:t>
            </a:r>
          </a:p>
          <a:p>
            <a:r>
              <a:rPr lang="en-US" sz="1600" dirty="0">
                <a:solidFill>
                  <a:srgbClr val="FFFF00"/>
                </a:solidFill>
                <a:latin typeface="Century" panose="02040604050505020304" pitchFamily="18" charset="0"/>
              </a:rPr>
              <a:t>The state's archaeology department, which is part of the Indiana Department of Natural Resources, is now handling the investigation, Frey said.</a:t>
            </a:r>
          </a:p>
          <a:p>
            <a:r>
              <a:rPr lang="en-US" sz="1600" dirty="0">
                <a:solidFill>
                  <a:srgbClr val="FFFF00"/>
                </a:solidFill>
                <a:latin typeface="Century" panose="02040604050505020304" pitchFamily="18" charset="0"/>
              </a:rPr>
              <a:t>Even if a crime had been committed, it potentially would be hundreds of years too late to do anything about it, </a:t>
            </a:r>
            <a:r>
              <a:rPr lang="en-US" sz="1600" dirty="0" err="1">
                <a:solidFill>
                  <a:srgbClr val="FFFF00"/>
                </a:solidFill>
                <a:latin typeface="Century" panose="02040604050505020304" pitchFamily="18" charset="0"/>
              </a:rPr>
              <a:t>Buncich</a:t>
            </a:r>
            <a:r>
              <a:rPr lang="en-US" sz="1600" dirty="0">
                <a:solidFill>
                  <a:srgbClr val="FFFF00"/>
                </a:solidFill>
                <a:latin typeface="Century" panose="02040604050505020304" pitchFamily="18" charset="0"/>
              </a:rPr>
              <a:t> said</a:t>
            </a:r>
            <a:r>
              <a:rPr lang="en-US" sz="1600" dirty="0" smtClean="0">
                <a:solidFill>
                  <a:srgbClr val="FFFF00"/>
                </a:solidFill>
                <a:latin typeface="Century" panose="02040604050505020304" pitchFamily="18" charset="0"/>
              </a:rPr>
              <a:t>.</a:t>
            </a:r>
            <a:endParaRPr lang="en-US" sz="1600" dirty="0">
              <a:solidFill>
                <a:srgbClr val="FFFF00"/>
              </a:solidFill>
              <a:latin typeface="Century" panose="02040604050505020304" pitchFamily="18" charset="0"/>
            </a:endParaRPr>
          </a:p>
        </p:txBody>
      </p:sp>
    </p:spTree>
    <p:extLst>
      <p:ext uri="{BB962C8B-B14F-4D97-AF65-F5344CB8AC3E}">
        <p14:creationId xmlns:p14="http://schemas.microsoft.com/office/powerpoint/2010/main" val="169005858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latin typeface="Century" panose="02040604050505020304" pitchFamily="18" charset="0"/>
              </a:rPr>
              <a:t>An investment in knowledge pays the best interest</a:t>
            </a:r>
            <a:endParaRPr lang="en-US" sz="4400" dirty="0">
              <a:latin typeface="Century" panose="02040604050505020304" pitchFamily="18" charset="0"/>
            </a:endParaRPr>
          </a:p>
        </p:txBody>
      </p:sp>
      <p:sp>
        <p:nvSpPr>
          <p:cNvPr id="3" name="Text Placeholder 2"/>
          <p:cNvSpPr>
            <a:spLocks noGrp="1"/>
          </p:cNvSpPr>
          <p:nvPr>
            <p:ph type="body" sz="half" idx="13"/>
          </p:nvPr>
        </p:nvSpPr>
        <p:spPr/>
        <p:txBody>
          <a:bodyPr>
            <a:noAutofit/>
          </a:bodyPr>
          <a:lstStyle/>
          <a:p>
            <a:pPr algn="ctr"/>
            <a:r>
              <a:rPr lang="en-US" sz="1600" dirty="0" smtClean="0">
                <a:solidFill>
                  <a:schemeClr val="tx1"/>
                </a:solidFill>
              </a:rPr>
              <a:t>Benjamin Franklin</a:t>
            </a:r>
            <a:endParaRPr lang="en-US" sz="1600" dirty="0">
              <a:solidFill>
                <a:schemeClr val="tx1"/>
              </a:solidFill>
            </a:endParaRPr>
          </a:p>
        </p:txBody>
      </p:sp>
      <p:sp>
        <p:nvSpPr>
          <p:cNvPr id="4" name="Text Placeholder 3"/>
          <p:cNvSpPr>
            <a:spLocks noGrp="1"/>
          </p:cNvSpPr>
          <p:nvPr>
            <p:ph type="body" sz="half" idx="2"/>
          </p:nvPr>
        </p:nvSpPr>
        <p:spPr>
          <a:xfrm>
            <a:off x="866440" y="5000815"/>
            <a:ext cx="7792138" cy="1024065"/>
          </a:xfrm>
        </p:spPr>
        <p:txBody>
          <a:bodyPr>
            <a:normAutofit/>
          </a:bodyPr>
          <a:lstStyle/>
          <a:p>
            <a:r>
              <a:rPr lang="en-US" dirty="0" smtClean="0">
                <a:latin typeface="Century" panose="02040604050505020304" pitchFamily="18" charset="0"/>
              </a:rPr>
              <a:t>Thank you for your time and consideration.</a:t>
            </a:r>
          </a:p>
          <a:p>
            <a:r>
              <a:rPr lang="en-US" dirty="0" smtClean="0">
                <a:latin typeface="Century" panose="02040604050505020304" pitchFamily="18" charset="0"/>
              </a:rPr>
              <a:t>                                                                     -</a:t>
            </a:r>
            <a:r>
              <a:rPr lang="en-US" dirty="0" smtClean="0">
                <a:latin typeface="Lucida Handwriting" panose="03010101010101010101" pitchFamily="66" charset="0"/>
              </a:rPr>
              <a:t>Candace Marie Kendall</a:t>
            </a:r>
            <a:endParaRPr lang="en-US" dirty="0">
              <a:latin typeface="Lucida Handwriting" panose="03010101010101010101" pitchFamily="66" charset="0"/>
            </a:endParaRPr>
          </a:p>
        </p:txBody>
      </p:sp>
    </p:spTree>
    <p:extLst>
      <p:ext uri="{BB962C8B-B14F-4D97-AF65-F5344CB8AC3E}">
        <p14:creationId xmlns:p14="http://schemas.microsoft.com/office/powerpoint/2010/main" val="161703498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4000" dirty="0" smtClean="0">
                <a:latin typeface="Century" panose="02040604050505020304" pitchFamily="18" charset="0"/>
              </a:rPr>
              <a:t>Everything happens for a reason, and a purpose, and it serves you.</a:t>
            </a:r>
            <a:endParaRPr lang="en-US" sz="4000" dirty="0">
              <a:latin typeface="Century" panose="02040604050505020304" pitchFamily="18" charset="0"/>
            </a:endParaRPr>
          </a:p>
        </p:txBody>
      </p:sp>
      <p:sp>
        <p:nvSpPr>
          <p:cNvPr id="8" name="Text Placeholder 7"/>
          <p:cNvSpPr>
            <a:spLocks noGrp="1"/>
          </p:cNvSpPr>
          <p:nvPr>
            <p:ph type="body" sz="half" idx="13"/>
          </p:nvPr>
        </p:nvSpPr>
        <p:spPr/>
        <p:txBody>
          <a:bodyPr>
            <a:noAutofit/>
          </a:bodyPr>
          <a:lstStyle/>
          <a:p>
            <a:pPr algn="ctr"/>
            <a:r>
              <a:rPr lang="en-US" sz="1600" dirty="0" smtClean="0">
                <a:solidFill>
                  <a:schemeClr val="tx1"/>
                </a:solidFill>
              </a:rPr>
              <a:t>Anthony Robbins </a:t>
            </a:r>
            <a:endParaRPr lang="en-US" sz="1600" dirty="0">
              <a:solidFill>
                <a:schemeClr val="tx1"/>
              </a:solidFill>
            </a:endParaRPr>
          </a:p>
        </p:txBody>
      </p:sp>
      <p:sp>
        <p:nvSpPr>
          <p:cNvPr id="7" name="Text Placeholder 6"/>
          <p:cNvSpPr>
            <a:spLocks noGrp="1"/>
          </p:cNvSpPr>
          <p:nvPr>
            <p:ph type="body" sz="half" idx="2"/>
          </p:nvPr>
        </p:nvSpPr>
        <p:spPr>
          <a:xfrm>
            <a:off x="1387279" y="5042004"/>
            <a:ext cx="6422005" cy="1024065"/>
          </a:xfrm>
        </p:spPr>
        <p:txBody>
          <a:bodyPr/>
          <a:lstStyle/>
          <a:p>
            <a:pPr algn="ctr"/>
            <a:r>
              <a:rPr lang="en-US" dirty="0" smtClean="0">
                <a:latin typeface="Century" panose="02040604050505020304" pitchFamily="18" charset="0"/>
              </a:rPr>
              <a:t>My passion is to serve my community and my purpose is to give back knowledge that once could not be received. </a:t>
            </a:r>
            <a:endParaRPr lang="en-US" dirty="0">
              <a:latin typeface="Century" panose="02040604050505020304" pitchFamily="18" charset="0"/>
            </a:endParaRPr>
          </a:p>
        </p:txBody>
      </p:sp>
    </p:spTree>
    <p:extLst>
      <p:ext uri="{BB962C8B-B14F-4D97-AF65-F5344CB8AC3E}">
        <p14:creationId xmlns:p14="http://schemas.microsoft.com/office/powerpoint/2010/main" val="3237623052"/>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panose="02040604050505020304" pitchFamily="18" charset="0"/>
              </a:rPr>
              <a:t>My Passion and The Fuel</a:t>
            </a:r>
            <a:endParaRPr lang="en-US" dirty="0">
              <a:latin typeface="Century" panose="02040604050505020304" pitchFamily="18" charset="0"/>
            </a:endParaRPr>
          </a:p>
        </p:txBody>
      </p:sp>
      <p:sp>
        <p:nvSpPr>
          <p:cNvPr id="3" name="Content Placeholder 2"/>
          <p:cNvSpPr>
            <a:spLocks noGrp="1"/>
          </p:cNvSpPr>
          <p:nvPr>
            <p:ph sz="half" idx="1"/>
          </p:nvPr>
        </p:nvSpPr>
        <p:spPr>
          <a:xfrm>
            <a:off x="866440" y="2489199"/>
            <a:ext cx="3636980" cy="3812210"/>
          </a:xfrm>
        </p:spPr>
        <p:txBody>
          <a:bodyPr/>
          <a:lstStyle/>
          <a:p>
            <a:r>
              <a:rPr lang="en-US" dirty="0" smtClean="0">
                <a:latin typeface="Century" panose="02040604050505020304" pitchFamily="18" charset="0"/>
              </a:rPr>
              <a:t>Bio-Medical Sciences</a:t>
            </a:r>
          </a:p>
          <a:p>
            <a:pPr lvl="1"/>
            <a:r>
              <a:rPr lang="en-US" dirty="0" smtClean="0">
                <a:latin typeface="Century" panose="02040604050505020304" pitchFamily="18" charset="0"/>
              </a:rPr>
              <a:t>A combination of Biology, Health and Medicine </a:t>
            </a:r>
          </a:p>
          <a:p>
            <a:r>
              <a:rPr lang="en-US" dirty="0" smtClean="0">
                <a:latin typeface="Century" panose="02040604050505020304" pitchFamily="18" charset="0"/>
              </a:rPr>
              <a:t>Working collaboratively to diagnose disease and develop diagnostic tools and therapeutic strategies</a:t>
            </a:r>
          </a:p>
          <a:p>
            <a:r>
              <a:rPr lang="en-US" dirty="0" smtClean="0">
                <a:latin typeface="Century" panose="02040604050505020304" pitchFamily="18" charset="0"/>
              </a:rPr>
              <a:t>Versatile study which serves as an excellent background for professional degrees and occupations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0480" y="2383183"/>
            <a:ext cx="3567355" cy="3757862"/>
          </a:xfrm>
        </p:spPr>
      </p:pic>
    </p:spTree>
    <p:extLst>
      <p:ext uri="{BB962C8B-B14F-4D97-AF65-F5344CB8AC3E}">
        <p14:creationId xmlns:p14="http://schemas.microsoft.com/office/powerpoint/2010/main" val="4242970112"/>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entury" panose="02040604050505020304" pitchFamily="18" charset="0"/>
              </a:rPr>
              <a:t>       Indiana State University</a:t>
            </a:r>
            <a:endParaRPr lang="en-US" dirty="0">
              <a:latin typeface="Century" panose="02040604050505020304" pitchFamily="18" charset="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3913" y="2216425"/>
            <a:ext cx="7494103" cy="4512365"/>
          </a:xfrm>
          <a:prstGeom prst="rect">
            <a:avLst/>
          </a:prstGeom>
          <a:ln>
            <a:noFill/>
          </a:ln>
          <a:effectLst>
            <a:softEdge rad="112500"/>
          </a:effectLst>
        </p:spPr>
      </p:pic>
    </p:spTree>
    <p:extLst>
      <p:ext uri="{BB962C8B-B14F-4D97-AF65-F5344CB8AC3E}">
        <p14:creationId xmlns:p14="http://schemas.microsoft.com/office/powerpoint/2010/main" val="1247891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panose="02040604050505020304" pitchFamily="18" charset="0"/>
              </a:rPr>
              <a:t>Crime Scene Investigations</a:t>
            </a:r>
            <a:endParaRPr lang="en-US" dirty="0">
              <a:latin typeface="Century" panose="02040604050505020304" pitchFamily="18" charset="0"/>
            </a:endParaRPr>
          </a:p>
        </p:txBody>
      </p:sp>
      <p:sp>
        <p:nvSpPr>
          <p:cNvPr id="3" name="Text Placeholder 2"/>
          <p:cNvSpPr>
            <a:spLocks noGrp="1"/>
          </p:cNvSpPr>
          <p:nvPr>
            <p:ph type="body" idx="1"/>
          </p:nvPr>
        </p:nvSpPr>
        <p:spPr/>
        <p:txBody>
          <a:bodyPr/>
          <a:lstStyle/>
          <a:p>
            <a:pPr algn="ctr"/>
            <a:r>
              <a:rPr lang="en-US" dirty="0" smtClean="0">
                <a:latin typeface="Century" panose="02040604050505020304" pitchFamily="18" charset="0"/>
              </a:rPr>
              <a:t>What is a Crime Scene Investigator?</a:t>
            </a:r>
            <a:endParaRPr lang="en-US" dirty="0">
              <a:latin typeface="Century" panose="02040604050505020304" pitchFamily="18" charset="0"/>
            </a:endParaRPr>
          </a:p>
        </p:txBody>
      </p:sp>
      <p:pic>
        <p:nvPicPr>
          <p:cNvPr id="12" name="Picture Placeholder 11"/>
          <p:cNvPicPr>
            <a:picLocks noGrp="1" noChangeAspect="1"/>
          </p:cNvPicPr>
          <p:nvPr>
            <p:ph type="pic" idx="15"/>
          </p:nvPr>
        </p:nvPicPr>
        <p:blipFill>
          <a:blip r:embed="rId2">
            <a:extLst>
              <a:ext uri="{28A0092B-C50C-407E-A947-70E740481C1C}">
                <a14:useLocalDpi xmlns:a14="http://schemas.microsoft.com/office/drawing/2010/main" val="0"/>
              </a:ext>
            </a:extLst>
          </a:blip>
          <a:srcRect l="10754" r="10754"/>
          <a:stretch>
            <a:fillRect/>
          </a:stretch>
        </p:blipFill>
        <p:spPr>
          <a:xfrm>
            <a:off x="1019175" y="2263775"/>
            <a:ext cx="2022475" cy="1449388"/>
          </a:xfrm>
        </p:spPr>
      </p:pic>
      <p:sp>
        <p:nvSpPr>
          <p:cNvPr id="5" name="Text Placeholder 4"/>
          <p:cNvSpPr>
            <a:spLocks noGrp="1"/>
          </p:cNvSpPr>
          <p:nvPr>
            <p:ph type="body" sz="half" idx="21"/>
          </p:nvPr>
        </p:nvSpPr>
        <p:spPr>
          <a:xfrm>
            <a:off x="866441" y="4956827"/>
            <a:ext cx="2298410" cy="1187321"/>
          </a:xfrm>
        </p:spPr>
        <p:txBody>
          <a:bodyPr>
            <a:noAutofit/>
          </a:bodyPr>
          <a:lstStyle/>
          <a:p>
            <a:r>
              <a:rPr lang="en-US" sz="1400" dirty="0" smtClean="0">
                <a:latin typeface="Century" panose="02040604050505020304" pitchFamily="18" charset="0"/>
              </a:rPr>
              <a:t>An individual who performs a multi-faceted approach when it comes to investigating the scene of criminal activity</a:t>
            </a:r>
            <a:endParaRPr lang="en-US" sz="1400" dirty="0">
              <a:latin typeface="Century" panose="02040604050505020304" pitchFamily="18" charset="0"/>
            </a:endParaRPr>
          </a:p>
        </p:txBody>
      </p:sp>
      <p:sp>
        <p:nvSpPr>
          <p:cNvPr id="6" name="Text Placeholder 5"/>
          <p:cNvSpPr>
            <a:spLocks noGrp="1"/>
          </p:cNvSpPr>
          <p:nvPr>
            <p:ph type="body" sz="quarter" idx="3"/>
          </p:nvPr>
        </p:nvSpPr>
        <p:spPr/>
        <p:txBody>
          <a:bodyPr/>
          <a:lstStyle/>
          <a:p>
            <a:pPr algn="ctr"/>
            <a:r>
              <a:rPr lang="en-US" dirty="0">
                <a:latin typeface="Century" panose="02040604050505020304" pitchFamily="18" charset="0"/>
              </a:rPr>
              <a:t>R</a:t>
            </a:r>
            <a:r>
              <a:rPr lang="en-US" dirty="0" smtClean="0">
                <a:latin typeface="Century" panose="02040604050505020304" pitchFamily="18" charset="0"/>
              </a:rPr>
              <a:t>esponsibilities of a Crime Scene Investigator?</a:t>
            </a:r>
            <a:endParaRPr lang="en-US" dirty="0">
              <a:latin typeface="Century" panose="02040604050505020304" pitchFamily="18" charset="0"/>
            </a:endParaRPr>
          </a:p>
        </p:txBody>
      </p:sp>
      <p:pic>
        <p:nvPicPr>
          <p:cNvPr id="14" name="Picture Placeholder 13"/>
          <p:cNvPicPr>
            <a:picLocks noGrp="1" noChangeAspect="1"/>
          </p:cNvPicPr>
          <p:nvPr>
            <p:ph type="pic" idx="16"/>
          </p:nvPr>
        </p:nvPicPr>
        <p:blipFill>
          <a:blip r:embed="rId3">
            <a:extLst>
              <a:ext uri="{28A0092B-C50C-407E-A947-70E740481C1C}">
                <a14:useLocalDpi xmlns:a14="http://schemas.microsoft.com/office/drawing/2010/main" val="0"/>
              </a:ext>
            </a:extLst>
          </a:blip>
          <a:srcRect l="2914" r="2914"/>
          <a:stretch>
            <a:fillRect/>
          </a:stretch>
        </p:blipFill>
        <p:spPr>
          <a:xfrm>
            <a:off x="3557588" y="2295525"/>
            <a:ext cx="2024062" cy="1427163"/>
          </a:xfrm>
        </p:spPr>
      </p:pic>
      <p:sp>
        <p:nvSpPr>
          <p:cNvPr id="8" name="Text Placeholder 7"/>
          <p:cNvSpPr>
            <a:spLocks noGrp="1"/>
          </p:cNvSpPr>
          <p:nvPr>
            <p:ph type="body" sz="half" idx="19"/>
          </p:nvPr>
        </p:nvSpPr>
        <p:spPr/>
        <p:txBody>
          <a:bodyPr>
            <a:noAutofit/>
          </a:bodyPr>
          <a:lstStyle/>
          <a:p>
            <a:r>
              <a:rPr lang="en-US" sz="1400" dirty="0" smtClean="0">
                <a:latin typeface="Century" panose="02040604050505020304" pitchFamily="18" charset="0"/>
              </a:rPr>
              <a:t>Collect, preserve, package, transport and document physical evidence left at a crime scene where a suspicious act has occurred. </a:t>
            </a:r>
            <a:endParaRPr lang="en-US" sz="1400" dirty="0">
              <a:latin typeface="Century" panose="02040604050505020304" pitchFamily="18" charset="0"/>
            </a:endParaRPr>
          </a:p>
        </p:txBody>
      </p:sp>
      <p:sp>
        <p:nvSpPr>
          <p:cNvPr id="9" name="Text Placeholder 8"/>
          <p:cNvSpPr>
            <a:spLocks noGrp="1"/>
          </p:cNvSpPr>
          <p:nvPr>
            <p:ph type="body" sz="quarter" idx="13"/>
          </p:nvPr>
        </p:nvSpPr>
        <p:spPr>
          <a:xfrm>
            <a:off x="5945923" y="3985664"/>
            <a:ext cx="2299492" cy="657962"/>
          </a:xfrm>
        </p:spPr>
        <p:txBody>
          <a:bodyPr/>
          <a:lstStyle/>
          <a:p>
            <a:pPr algn="ctr"/>
            <a:r>
              <a:rPr lang="en-US" dirty="0" smtClean="0">
                <a:latin typeface="Century" panose="02040604050505020304" pitchFamily="18" charset="0"/>
              </a:rPr>
              <a:t>Knowledge Requirements?</a:t>
            </a:r>
            <a:endParaRPr lang="en-US" dirty="0">
              <a:latin typeface="Century" panose="02040604050505020304" pitchFamily="18" charset="0"/>
            </a:endParaRPr>
          </a:p>
        </p:txBody>
      </p:sp>
      <p:pic>
        <p:nvPicPr>
          <p:cNvPr id="13" name="Picture Placeholder 12"/>
          <p:cNvPicPr>
            <a:picLocks noGrp="1" noChangeAspect="1"/>
          </p:cNvPicPr>
          <p:nvPr>
            <p:ph type="pic" idx="17"/>
          </p:nvPr>
        </p:nvPicPr>
        <p:blipFill>
          <a:blip r:embed="rId4">
            <a:extLst>
              <a:ext uri="{28A0092B-C50C-407E-A947-70E740481C1C}">
                <a14:useLocalDpi xmlns:a14="http://schemas.microsoft.com/office/drawing/2010/main" val="0"/>
              </a:ext>
            </a:extLst>
          </a:blip>
          <a:srcRect t="5593" b="5593"/>
          <a:stretch>
            <a:fillRect/>
          </a:stretch>
        </p:blipFill>
        <p:spPr>
          <a:xfrm>
            <a:off x="6105525" y="2274888"/>
            <a:ext cx="2017713" cy="1427162"/>
          </a:xfrm>
        </p:spPr>
      </p:pic>
      <p:sp>
        <p:nvSpPr>
          <p:cNvPr id="11" name="Text Placeholder 10"/>
          <p:cNvSpPr>
            <a:spLocks noGrp="1"/>
          </p:cNvSpPr>
          <p:nvPr>
            <p:ph type="body" sz="half" idx="20"/>
          </p:nvPr>
        </p:nvSpPr>
        <p:spPr/>
        <p:txBody>
          <a:bodyPr>
            <a:noAutofit/>
          </a:bodyPr>
          <a:lstStyle/>
          <a:p>
            <a:pPr marL="171450" indent="-171450">
              <a:buFont typeface="Arial" panose="020B0604020202020204" pitchFamily="34" charset="0"/>
              <a:buChar char="•"/>
            </a:pPr>
            <a:r>
              <a:rPr lang="en-US" sz="1400" dirty="0" smtClean="0">
                <a:latin typeface="Century" panose="02040604050505020304" pitchFamily="18" charset="0"/>
              </a:rPr>
              <a:t>2-4 year college degree</a:t>
            </a:r>
          </a:p>
          <a:p>
            <a:pPr marL="171450" indent="-171450">
              <a:buFont typeface="Arial" panose="020B0604020202020204" pitchFamily="34" charset="0"/>
              <a:buChar char="•"/>
            </a:pPr>
            <a:r>
              <a:rPr lang="en-US" sz="1400" dirty="0" smtClean="0">
                <a:latin typeface="Century" panose="02040604050505020304" pitchFamily="18" charset="0"/>
              </a:rPr>
              <a:t>Professional certification in the field</a:t>
            </a:r>
          </a:p>
          <a:p>
            <a:pPr marL="171450" indent="-171450">
              <a:buFont typeface="Arial" panose="020B0604020202020204" pitchFamily="34" charset="0"/>
              <a:buChar char="•"/>
            </a:pPr>
            <a:r>
              <a:rPr lang="en-US" sz="1400" dirty="0" smtClean="0">
                <a:latin typeface="Century" panose="02040604050505020304" pitchFamily="18" charset="0"/>
              </a:rPr>
              <a:t>Other training will be provided </a:t>
            </a:r>
            <a:endParaRPr lang="en-US" sz="1400" dirty="0">
              <a:latin typeface="Century" panose="02040604050505020304" pitchFamily="18" charset="0"/>
            </a:endParaRPr>
          </a:p>
        </p:txBody>
      </p:sp>
    </p:spTree>
    <p:extLst>
      <p:ext uri="{BB962C8B-B14F-4D97-AF65-F5344CB8AC3E}">
        <p14:creationId xmlns:p14="http://schemas.microsoft.com/office/powerpoint/2010/main" val="4349008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entury" panose="02040604050505020304" pitchFamily="18" charset="0"/>
              </a:rPr>
              <a:t>Terre Haute Police Department</a:t>
            </a:r>
            <a:endParaRPr lang="en-US" dirty="0">
              <a:latin typeface="Century" panose="02040604050505020304" pitchFamily="18" charset="0"/>
            </a:endParaRPr>
          </a:p>
        </p:txBody>
      </p:sp>
      <p:pic>
        <p:nvPicPr>
          <p:cNvPr id="3074" name="Picture 2" descr="https://lintvwthi.files.wordpress.com/2014/12/6232434f95434f76b14b99a10831bc0b.jpg?w=65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3549" y="2190044"/>
            <a:ext cx="8026007" cy="45550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2054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780679145"/>
              </p:ext>
            </p:extLst>
          </p:nvPr>
        </p:nvGraphicFramePr>
        <p:xfrm>
          <a:off x="523457" y="556591"/>
          <a:ext cx="8073891" cy="5804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98696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7" name="Straight Arrow Connector 16"/>
          <p:cNvCxnSpPr/>
          <p:nvPr/>
        </p:nvCxnSpPr>
        <p:spPr>
          <a:xfrm flipH="1" flipV="1">
            <a:off x="3826933" y="2283565"/>
            <a:ext cx="1713213" cy="798302"/>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flipV="1">
            <a:off x="4029398" y="3729167"/>
            <a:ext cx="1510748" cy="442291"/>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25" name="TextBox 24"/>
          <p:cNvSpPr txBox="1"/>
          <p:nvPr/>
        </p:nvSpPr>
        <p:spPr>
          <a:xfrm>
            <a:off x="3928165" y="2905963"/>
            <a:ext cx="1510748" cy="954107"/>
          </a:xfrm>
          <a:prstGeom prst="rect">
            <a:avLst/>
          </a:prstGeom>
          <a:noFill/>
        </p:spPr>
        <p:txBody>
          <a:bodyPr wrap="square" rtlCol="0">
            <a:spAutoFit/>
          </a:bodyPr>
          <a:lstStyle/>
          <a:p>
            <a:pPr algn="ctr"/>
            <a:r>
              <a:rPr lang="en-US" sz="1400" dirty="0" smtClean="0">
                <a:latin typeface="Century" panose="02040604050505020304" pitchFamily="18" charset="0"/>
              </a:rPr>
              <a:t>Any potential area of the body that contains muscle </a:t>
            </a:r>
            <a:endParaRPr lang="en-US" sz="1400" dirty="0">
              <a:latin typeface="Century" panose="02040604050505020304" pitchFamily="18" charset="0"/>
            </a:endParaRPr>
          </a:p>
        </p:txBody>
      </p:sp>
      <p:sp>
        <p:nvSpPr>
          <p:cNvPr id="28" name="Left Brace 27"/>
          <p:cNvSpPr/>
          <p:nvPr/>
        </p:nvSpPr>
        <p:spPr>
          <a:xfrm>
            <a:off x="5685183" y="566530"/>
            <a:ext cx="655982" cy="934279"/>
          </a:xfrm>
          <a:prstGeom prst="leftBrace">
            <a:avLst/>
          </a:prstGeom>
          <a:ln>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29" name="Right Brace 28"/>
          <p:cNvSpPr/>
          <p:nvPr/>
        </p:nvSpPr>
        <p:spPr>
          <a:xfrm>
            <a:off x="7394713" y="566530"/>
            <a:ext cx="437322" cy="934279"/>
          </a:xfrm>
          <a:prstGeom prst="rightBrace">
            <a:avLst/>
          </a:prstGeom>
          <a:ln>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30" name="TextBox 29"/>
          <p:cNvSpPr txBox="1"/>
          <p:nvPr/>
        </p:nvSpPr>
        <p:spPr>
          <a:xfrm>
            <a:off x="7841975" y="834887"/>
            <a:ext cx="1093304" cy="646331"/>
          </a:xfrm>
          <a:prstGeom prst="rect">
            <a:avLst/>
          </a:prstGeom>
          <a:noFill/>
        </p:spPr>
        <p:txBody>
          <a:bodyPr wrap="square" rtlCol="0">
            <a:spAutoFit/>
          </a:bodyPr>
          <a:lstStyle/>
          <a:p>
            <a:pPr algn="ctr"/>
            <a:r>
              <a:rPr lang="en-US" dirty="0" smtClean="0">
                <a:latin typeface="Century" panose="02040604050505020304" pitchFamily="18" charset="0"/>
              </a:rPr>
              <a:t>Facial Region</a:t>
            </a:r>
            <a:endParaRPr lang="en-US" dirty="0">
              <a:latin typeface="Century" panose="02040604050505020304" pitchFamily="18" charset="0"/>
            </a:endParaRPr>
          </a:p>
        </p:txBody>
      </p:sp>
      <p:sp>
        <p:nvSpPr>
          <p:cNvPr id="2" name="Curved Left Arrow 1">
            <a:hlinkClick r:id="rId5" action="ppaction://hlinksldjump"/>
          </p:cNvPr>
          <p:cNvSpPr/>
          <p:nvPr/>
        </p:nvSpPr>
        <p:spPr>
          <a:xfrm>
            <a:off x="8488017" y="5774635"/>
            <a:ext cx="556592" cy="1083365"/>
          </a:xfrm>
          <a:prstGeom prst="curved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8179905" y="6147040"/>
            <a:ext cx="725557" cy="338554"/>
          </a:xfrm>
          <a:prstGeom prst="rect">
            <a:avLst/>
          </a:prstGeom>
          <a:noFill/>
        </p:spPr>
        <p:txBody>
          <a:bodyPr wrap="square" rtlCol="0">
            <a:spAutoFit/>
          </a:bodyPr>
          <a:lstStyle/>
          <a:p>
            <a:r>
              <a:rPr lang="en-US" sz="1600" dirty="0" smtClean="0">
                <a:latin typeface="Century" panose="02040604050505020304" pitchFamily="18" charset="0"/>
              </a:rPr>
              <a:t>Back</a:t>
            </a:r>
            <a:endParaRPr lang="en-US" sz="1600" dirty="0">
              <a:latin typeface="Century" panose="02040604050505020304" pitchFamily="18" charset="0"/>
            </a:endParaRPr>
          </a:p>
        </p:txBody>
      </p:sp>
    </p:spTree>
    <p:extLst>
      <p:ext uri="{BB962C8B-B14F-4D97-AF65-F5344CB8AC3E}">
        <p14:creationId xmlns:p14="http://schemas.microsoft.com/office/powerpoint/2010/main" val="427742405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1.vox-cdn.com/thumbor/zBjBoFYEObxOJ7M6YwTGjW25GMw=/cdn0.vox-cdn.com/uploads/chorus_asset/file/2397848/bodyfarm-process.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1" y="-6627"/>
            <a:ext cx="4023770" cy="6864627"/>
          </a:xfrm>
          <a:prstGeom prst="rect">
            <a:avLst/>
          </a:prstGeom>
          <a:noFill/>
          <a:scene3d>
            <a:camera prst="orthographicFront">
              <a:rot lat="20999999" lon="0" rev="0"/>
            </a:camera>
            <a:lightRig rig="threePt" dir="t"/>
          </a:scene3d>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406392797"/>
              </p:ext>
            </p:extLst>
          </p:nvPr>
        </p:nvGraphicFramePr>
        <p:xfrm>
          <a:off x="3202192" y="445070"/>
          <a:ext cx="6694843" cy="62300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4109421" y="589893"/>
            <a:ext cx="843290" cy="1938992"/>
          </a:xfrm>
          <a:prstGeom prst="rect">
            <a:avLst/>
          </a:prstGeom>
          <a:noFill/>
        </p:spPr>
        <p:txBody>
          <a:bodyPr wrap="square" lIns="91440" tIns="45720" rIns="91440" bIns="45720">
            <a:spAutoFit/>
          </a:bodyPr>
          <a:lstStyle/>
          <a:p>
            <a:pPr algn="ctr"/>
            <a:r>
              <a:rPr lang="en-US" sz="12000" b="1" dirty="0" smtClean="0">
                <a:ln w="9525">
                  <a:solidFill>
                    <a:schemeClr val="bg1"/>
                  </a:solidFill>
                  <a:prstDash val="solid"/>
                </a:ln>
                <a:effectLst>
                  <a:outerShdw blurRad="12700" dist="38100" dir="2700000" algn="tl" rotWithShape="0">
                    <a:schemeClr val="bg1">
                      <a:lumMod val="50000"/>
                    </a:schemeClr>
                  </a:outerShdw>
                </a:effectLst>
                <a:latin typeface="Bookman Old Style" panose="02050604050505020204" pitchFamily="18" charset="0"/>
                <a:cs typeface="Arial" panose="020B0604020202020204" pitchFamily="34" charset="0"/>
              </a:rPr>
              <a:t>1</a:t>
            </a:r>
            <a:endParaRPr lang="en-US" sz="12000" b="1" dirty="0">
              <a:ln w="9525">
                <a:solidFill>
                  <a:schemeClr val="bg1"/>
                </a:solidFill>
                <a:prstDash val="solid"/>
              </a:ln>
              <a:effectLst>
                <a:outerShdw blurRad="12700" dist="38100" dir="2700000" algn="tl" rotWithShape="0">
                  <a:schemeClr val="bg1">
                    <a:lumMod val="50000"/>
                  </a:schemeClr>
                </a:outerShdw>
              </a:effectLst>
              <a:latin typeface="Bookman Old Style" panose="02050604050505020204" pitchFamily="18" charset="0"/>
              <a:cs typeface="Arial" panose="020B0604020202020204" pitchFamily="34" charset="0"/>
            </a:endParaRPr>
          </a:p>
        </p:txBody>
      </p:sp>
      <p:sp>
        <p:nvSpPr>
          <p:cNvPr id="8" name="Rectangle 7"/>
          <p:cNvSpPr/>
          <p:nvPr/>
        </p:nvSpPr>
        <p:spPr>
          <a:xfrm>
            <a:off x="3930581" y="2456190"/>
            <a:ext cx="1200971" cy="1938992"/>
          </a:xfrm>
          <a:prstGeom prst="rect">
            <a:avLst/>
          </a:prstGeom>
          <a:noFill/>
        </p:spPr>
        <p:txBody>
          <a:bodyPr wrap="none" lIns="91440" tIns="45720" rIns="91440" bIns="45720">
            <a:spAutoFit/>
          </a:bodyPr>
          <a:lstStyle/>
          <a:p>
            <a:pPr algn="ctr"/>
            <a:r>
              <a:rPr lang="en-US" sz="1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Bookman Old Style" panose="02050604050505020204" pitchFamily="18" charset="0"/>
                <a:cs typeface="Arial" panose="020B0604020202020204" pitchFamily="34" charset="0"/>
              </a:rPr>
              <a:t>2</a:t>
            </a:r>
            <a:endParaRPr lang="en-US" sz="1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okman Old Style" panose="02050604050505020204" pitchFamily="18" charset="0"/>
              <a:cs typeface="Arial" panose="020B0604020202020204" pitchFamily="34" charset="0"/>
            </a:endParaRPr>
          </a:p>
        </p:txBody>
      </p:sp>
      <p:sp>
        <p:nvSpPr>
          <p:cNvPr id="9" name="Rectangle 8"/>
          <p:cNvSpPr/>
          <p:nvPr/>
        </p:nvSpPr>
        <p:spPr>
          <a:xfrm>
            <a:off x="3930580" y="4476293"/>
            <a:ext cx="1200971" cy="1938992"/>
          </a:xfrm>
          <a:prstGeom prst="rect">
            <a:avLst/>
          </a:prstGeom>
          <a:noFill/>
        </p:spPr>
        <p:txBody>
          <a:bodyPr wrap="none" lIns="91440" tIns="45720" rIns="91440" bIns="45720">
            <a:spAutoFit/>
          </a:bodyPr>
          <a:lstStyle/>
          <a:p>
            <a:pPr algn="ctr"/>
            <a:r>
              <a:rPr lang="en-US" sz="1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Bookman Old Style" panose="02050604050505020204" pitchFamily="18" charset="0"/>
              </a:rPr>
              <a:t>3</a:t>
            </a:r>
            <a:endParaRPr lang="en-US" sz="1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okman Old Style" panose="02050604050505020204" pitchFamily="18" charset="0"/>
            </a:endParaRPr>
          </a:p>
        </p:txBody>
      </p:sp>
      <p:sp>
        <p:nvSpPr>
          <p:cNvPr id="10" name="Curved Left Arrow 9">
            <a:hlinkClick r:id="rId9" action="ppaction://hlinksldjump"/>
          </p:cNvPr>
          <p:cNvSpPr/>
          <p:nvPr/>
        </p:nvSpPr>
        <p:spPr>
          <a:xfrm>
            <a:off x="8670663" y="5943812"/>
            <a:ext cx="398033" cy="94294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8248092" y="6305787"/>
            <a:ext cx="968188" cy="369332"/>
          </a:xfrm>
          <a:prstGeom prst="rect">
            <a:avLst/>
          </a:prstGeom>
          <a:noFill/>
        </p:spPr>
        <p:txBody>
          <a:bodyPr wrap="square" rtlCol="0">
            <a:spAutoFit/>
          </a:bodyPr>
          <a:lstStyle/>
          <a:p>
            <a:r>
              <a:rPr lang="en-US" dirty="0" smtClean="0">
                <a:latin typeface="Century" panose="02040604050505020304" pitchFamily="18" charset="0"/>
              </a:rPr>
              <a:t>Back</a:t>
            </a:r>
            <a:endParaRPr lang="en-US" dirty="0">
              <a:latin typeface="Century" panose="02040604050505020304" pitchFamily="18" charset="0"/>
            </a:endParaRPr>
          </a:p>
        </p:txBody>
      </p:sp>
    </p:spTree>
    <p:extLst>
      <p:ext uri="{BB962C8B-B14F-4D97-AF65-F5344CB8AC3E}">
        <p14:creationId xmlns:p14="http://schemas.microsoft.com/office/powerpoint/2010/main" val="172052860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2363</TotalTime>
  <Words>645</Words>
  <Application>Microsoft Office PowerPoint</Application>
  <PresentationFormat>On-screen Show (4:3)</PresentationFormat>
  <Paragraphs>92</Paragraphs>
  <Slides>19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Bookman Old Style</vt:lpstr>
      <vt:lpstr>Bradley Hand ITC</vt:lpstr>
      <vt:lpstr>Calibri</vt:lpstr>
      <vt:lpstr>Century</vt:lpstr>
      <vt:lpstr>Century Gothic</vt:lpstr>
      <vt:lpstr>Lucida Handwriting</vt:lpstr>
      <vt:lpstr>Wingdings 3</vt:lpstr>
      <vt:lpstr>Ion Boardroom</vt:lpstr>
      <vt:lpstr>PowerPoint Presentation</vt:lpstr>
      <vt:lpstr>Everything happens for a reason, and a purpose, and it serves you.</vt:lpstr>
      <vt:lpstr>My Passion and The Fuel</vt:lpstr>
      <vt:lpstr>       Indiana State University</vt:lpstr>
      <vt:lpstr>Crime Scene Investigations</vt:lpstr>
      <vt:lpstr>Terre Haute Police Department</vt:lpstr>
      <vt:lpstr>PowerPoint Presentation</vt:lpstr>
      <vt:lpstr>PowerPoint Presentation</vt:lpstr>
      <vt:lpstr>PowerPoint Presentation</vt:lpstr>
      <vt:lpstr>PowerPoint Presentation</vt:lpstr>
      <vt:lpstr>PowerPoint Presentation</vt:lpstr>
      <vt:lpstr>Technical Meaning</vt:lpstr>
      <vt:lpstr>Personal Meaning</vt:lpstr>
      <vt:lpstr>Right now… </vt:lpstr>
      <vt:lpstr>Deputy Coroner</vt:lpstr>
      <vt:lpstr>PowerPoint Presentation</vt:lpstr>
      <vt:lpstr>PowerPoint Presentation</vt:lpstr>
      <vt:lpstr>PowerPoint Presentation</vt:lpstr>
      <vt:lpstr>An investment in knowledge pays the best interest</vt:lpstr>
    </vt:vector>
  </TitlesOfParts>
  <Company>Indiana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Wilson</dc:creator>
  <cp:lastModifiedBy>Candace Kendall</cp:lastModifiedBy>
  <cp:revision>49</cp:revision>
  <dcterms:created xsi:type="dcterms:W3CDTF">2014-01-14T15:45:19Z</dcterms:created>
  <dcterms:modified xsi:type="dcterms:W3CDTF">2016-04-07T01:16:19Z</dcterms:modified>
</cp:coreProperties>
</file>