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B4E15-7462-4FB0-972E-D3202F1C73C2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1ED2C-C106-4D9F-A678-D63C9C58F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prison is nearly three times that of Hispanic men and nearly seven times that of white men.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1ED2C-C106-4D9F-A678-D63C9C58F9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5F4DC0-ED1F-4CBB-9501-CB1890E6658F}" type="datetimeFigureOut">
              <a:rPr lang="en-US" smtClean="0"/>
              <a:pPr/>
              <a:t>10/25/2010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42BA8A-3401-42D0-86D2-8E8A542041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90600"/>
            <a:ext cx="7620000" cy="50292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6000" b="1" dirty="0" smtClean="0"/>
              <a:t>Fewer than 8% of young African American men have graduated from college compared to 17% of whites and 35% of Asians. 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FPI Employment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2009 </a:t>
            </a:r>
            <a:r>
              <a:rPr lang="en-US" dirty="0" err="1" smtClean="0"/>
              <a:t>Unicor</a:t>
            </a:r>
            <a:r>
              <a:rPr lang="en-US" dirty="0" smtClean="0"/>
              <a:t> employed 20,038 inmates</a:t>
            </a:r>
          </a:p>
          <a:p>
            <a:r>
              <a:rPr lang="en-US" dirty="0" smtClean="0"/>
              <a:t>Generated $888.53 million</a:t>
            </a:r>
          </a:p>
          <a:p>
            <a:pPr lvl="1"/>
            <a:r>
              <a:rPr lang="en-US" dirty="0" smtClean="0"/>
              <a:t>16% eligible inmates</a:t>
            </a:r>
          </a:p>
          <a:p>
            <a:r>
              <a:rPr lang="en-US" dirty="0" smtClean="0"/>
              <a:t>79.9% materials</a:t>
            </a:r>
          </a:p>
          <a:p>
            <a:r>
              <a:rPr lang="en-US" dirty="0" smtClean="0"/>
              <a:t>16.7% staff</a:t>
            </a:r>
          </a:p>
          <a:p>
            <a:r>
              <a:rPr lang="en-US" dirty="0" smtClean="0"/>
              <a:t>3.6% inmates</a:t>
            </a:r>
          </a:p>
          <a:p>
            <a:r>
              <a:rPr lang="en-US" dirty="0" smtClean="0"/>
              <a:t>How much did inmates receive?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am I in College?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are you at ISU to do?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Graduate?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Party?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 Greek?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are your plans after graduation?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/>
              <a:t>Statistics, will YOU be one??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43% of College Freshmen will drop out before getting a Bachelors Degree</a:t>
            </a:r>
          </a:p>
          <a:p>
            <a:r>
              <a:rPr lang="en-US" dirty="0" smtClean="0"/>
              <a:t>Almost 60% of black college students DON’T graduate from a four-year program within six years.</a:t>
            </a:r>
          </a:p>
          <a:p>
            <a:r>
              <a:rPr lang="en-US" dirty="0" smtClean="0"/>
              <a:t>Almost 54% of Hispanic college students don’t graduate within six years.</a:t>
            </a:r>
          </a:p>
          <a:p>
            <a:r>
              <a:rPr lang="en-US" dirty="0" smtClean="0"/>
              <a:t>Male college students are 7 percentage points LESS likely to graduate than women; BLACK MEN are 11 percentage points LESS likely to graduate than black women.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Stats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female college students are more than twice as likely as black or Hispanic men to graduate from college.</a:t>
            </a:r>
          </a:p>
          <a:p>
            <a:r>
              <a:rPr lang="en-US" dirty="0" smtClean="0"/>
              <a:t>College students from the top income quartile are almost twice as likely to graduate as students in the bottom quartile.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ISU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Graduation Rate: 45%</a:t>
            </a:r>
          </a:p>
          <a:p>
            <a:r>
              <a:rPr lang="en-US" dirty="0" smtClean="0"/>
              <a:t>African American Student: 29%</a:t>
            </a:r>
          </a:p>
          <a:p>
            <a:r>
              <a:rPr lang="en-US" dirty="0" smtClean="0"/>
              <a:t>White Students: 41.8%</a:t>
            </a:r>
          </a:p>
          <a:p>
            <a:r>
              <a:rPr lang="en-US" dirty="0" smtClean="0"/>
              <a:t>Hispanic Students: 26%</a:t>
            </a:r>
          </a:p>
          <a:p>
            <a:r>
              <a:rPr lang="en-US" dirty="0" smtClean="0"/>
              <a:t>First Generation Students: 39.8%</a:t>
            </a:r>
          </a:p>
          <a:p>
            <a:r>
              <a:rPr lang="en-US" dirty="0" smtClean="0"/>
              <a:t>Pell Grant Recipient : 33.9%</a:t>
            </a:r>
          </a:p>
          <a:p>
            <a:r>
              <a:rPr lang="en-US" dirty="0" smtClean="0"/>
              <a:t>Non Pell Grant Recipient: 41.98%</a:t>
            </a:r>
          </a:p>
          <a:p>
            <a:r>
              <a:rPr lang="en-US" dirty="0" smtClean="0"/>
              <a:t>21 Century Scholar: 34%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Such Low Stats at ISU?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relate??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graduate?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Debt</a:t>
            </a:r>
          </a:p>
          <a:p>
            <a:r>
              <a:rPr lang="en-US" dirty="0" smtClean="0"/>
              <a:t>Hard to find legal work</a:t>
            </a:r>
          </a:p>
          <a:p>
            <a:pPr lvl="1"/>
            <a:r>
              <a:rPr lang="en-US" dirty="0" smtClean="0"/>
              <a:t>Unemployment Rate</a:t>
            </a:r>
          </a:p>
          <a:p>
            <a:pPr lvl="1"/>
            <a:r>
              <a:rPr lang="en-US" dirty="0" smtClean="0"/>
              <a:t>Percentage of young African American men in</a:t>
            </a:r>
          </a:p>
          <a:p>
            <a:r>
              <a:rPr lang="en-US" dirty="0" smtClean="0"/>
              <a:t> African American men represent 14% of the population of young men in the U.S., they represent over 40% of the prison population. Not including the young men on parole.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Federal Prison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ran program</a:t>
            </a:r>
            <a:endParaRPr lang="en-US" dirty="0"/>
          </a:p>
          <a:p>
            <a:r>
              <a:rPr lang="en-US" dirty="0" smtClean="0"/>
              <a:t>What they do?</a:t>
            </a:r>
          </a:p>
          <a:p>
            <a:pPr lvl="1"/>
            <a:r>
              <a:rPr lang="en-US" dirty="0" smtClean="0"/>
              <a:t>Higher inmates to run companies/build products</a:t>
            </a:r>
          </a:p>
          <a:p>
            <a:pPr lvl="1"/>
            <a:r>
              <a:rPr lang="en-US" dirty="0" smtClean="0"/>
              <a:t>Russell Athletics</a:t>
            </a:r>
          </a:p>
          <a:p>
            <a:r>
              <a:rPr lang="en-US" dirty="0" smtClean="0"/>
              <a:t>What is the Pay?</a:t>
            </a:r>
          </a:p>
          <a:p>
            <a:pPr lvl="1"/>
            <a:r>
              <a:rPr lang="en-US" dirty="0" smtClean="0"/>
              <a:t>23 cents to $1.15 per hour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FPI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2008 UNICOR employed 21,836 inmates</a:t>
            </a:r>
          </a:p>
          <a:p>
            <a:r>
              <a:rPr lang="en-US" dirty="0" smtClean="0"/>
              <a:t> 17% of eligible inmates held in federal prisons.</a:t>
            </a:r>
          </a:p>
          <a:p>
            <a:r>
              <a:rPr lang="en-US" dirty="0" smtClean="0"/>
              <a:t>Generated $854.3 million in sales. </a:t>
            </a:r>
          </a:p>
          <a:p>
            <a:pPr lvl="1"/>
            <a:r>
              <a:rPr lang="en-US" dirty="0" smtClean="0"/>
              <a:t>80% went toward the purchase of raw material and equipment; </a:t>
            </a:r>
          </a:p>
          <a:p>
            <a:pPr lvl="1"/>
            <a:r>
              <a:rPr lang="en-US" dirty="0" smtClean="0"/>
              <a:t>16% went to staff salaries;</a:t>
            </a:r>
          </a:p>
          <a:p>
            <a:pPr lvl="1"/>
            <a:r>
              <a:rPr lang="en-US" dirty="0" smtClean="0"/>
              <a:t> 4% went to inmate salaries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3">
      <a:dk1>
        <a:sysClr val="windowText" lastClr="000000"/>
      </a:dk1>
      <a:lt1>
        <a:srgbClr val="663300"/>
      </a:lt1>
      <a:dk2>
        <a:srgbClr val="DE6F00"/>
      </a:dk2>
      <a:lt2>
        <a:srgbClr val="01303D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435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Why am I in College?</vt:lpstr>
      <vt:lpstr>Statistics, will YOU be one??</vt:lpstr>
      <vt:lpstr>Stats Cont.</vt:lpstr>
      <vt:lpstr>ISU STATS</vt:lpstr>
      <vt:lpstr>Why Such Low Stats at ISU?</vt:lpstr>
      <vt:lpstr>What if you Don’t graduate?</vt:lpstr>
      <vt:lpstr>Federal Prison Industries</vt:lpstr>
      <vt:lpstr>FPI Employment</vt:lpstr>
      <vt:lpstr>FPI Employment 2009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Am I in College?</dc:title>
  <dc:creator>Juan</dc:creator>
  <cp:lastModifiedBy>Thomas</cp:lastModifiedBy>
  <cp:revision>4</cp:revision>
  <dcterms:created xsi:type="dcterms:W3CDTF">2010-09-26T17:52:56Z</dcterms:created>
  <dcterms:modified xsi:type="dcterms:W3CDTF">2010-10-26T03:46:32Z</dcterms:modified>
</cp:coreProperties>
</file>