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3"/>
  </p:sldMasterIdLst>
  <p:sldIdLst>
    <p:sldId id="256" r:id="rId4"/>
    <p:sldId id="260" r:id="rId5"/>
    <p:sldId id="278" r:id="rId6"/>
    <p:sldId id="267" r:id="rId7"/>
    <p:sldId id="279" r:id="rId8"/>
    <p:sldId id="268" r:id="rId9"/>
    <p:sldId id="281" r:id="rId10"/>
    <p:sldId id="283" r:id="rId11"/>
    <p:sldId id="285" r:id="rId12"/>
    <p:sldId id="269" r:id="rId13"/>
    <p:sldId id="276" r:id="rId14"/>
    <p:sldId id="282" r:id="rId15"/>
    <p:sldId id="289" r:id="rId16"/>
    <p:sldId id="277" r:id="rId17"/>
    <p:sldId id="290" r:id="rId18"/>
    <p:sldId id="291" r:id="rId19"/>
    <p:sldId id="284" r:id="rId20"/>
    <p:sldId id="286" r:id="rId21"/>
    <p:sldId id="287" r:id="rId22"/>
    <p:sldId id="288" r:id="rId23"/>
    <p:sldId id="292" r:id="rId24"/>
    <p:sldId id="293" r:id="rId25"/>
    <p:sldId id="294" r:id="rId26"/>
    <p:sldId id="295" r:id="rId27"/>
    <p:sldId id="271" r:id="rId28"/>
    <p:sldId id="272" r:id="rId29"/>
    <p:sldId id="28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2794D-03C3-7592-3090-EB5B93F65956}" v="326" dt="2021-09-23T16:25:4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snapToObjects="1">
      <p:cViewPr varScale="1">
        <p:scale>
          <a:sx n="48" d="100"/>
          <a:sy n="48" d="100"/>
        </p:scale>
        <p:origin x="1279"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Master" Target="slideMasters/slideMaster1.xml" Id="rId3" /><Relationship Type="http://schemas.openxmlformats.org/officeDocument/2006/relationships/slide" Target="slides/slide18.xml" Id="rId21" /><Relationship Type="http://schemas.openxmlformats.org/officeDocument/2006/relationships/tableStyles" Target="tableStyles.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theme" Target="theme/theme1.xml" Id="rId33" /><Relationship Type="http://schemas.openxmlformats.org/officeDocument/2006/relationships/customXml" Target="../customXml/item2.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customXml" Target="../customXml/item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viewProps" Target="viewProps.xml" Id="rId32"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microsoft.com/office/2015/10/relationships/revisionInfo" Target="revisionInfo.xml" Id="rId36"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presProps" Target="presProps.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slide" Target="slides/slide5.xml" Id="rId8"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2AFE4802-CA8B-4CFC-8E12-1B87CDF103E2}"/>
              </a:ext>
            </a:extLst>
          </p:cNvPr>
          <p:cNvGrpSpPr>
            <a:grpSpLocks/>
          </p:cNvGrpSpPr>
          <p:nvPr/>
        </p:nvGrpSpPr>
        <p:grpSpPr bwMode="auto">
          <a:xfrm>
            <a:off x="-12700" y="-12700"/>
            <a:ext cx="9169400" cy="5219700"/>
            <a:chOff x="-8" y="-8"/>
            <a:chExt cx="5776" cy="3288"/>
          </a:xfrm>
        </p:grpSpPr>
        <p:pic>
          <p:nvPicPr>
            <p:cNvPr id="5" name="Freeform 6">
              <a:extLst>
                <a:ext uri="{FF2B5EF4-FFF2-40B4-BE49-F238E27FC236}">
                  <a16:creationId xmlns:a16="http://schemas.microsoft.com/office/drawing/2014/main" id="{11614601-B8C3-479B-9392-9DD0A9509CC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738AB623-DF18-4019-8779-AE3810E2597B}"/>
                </a:ext>
              </a:extLst>
            </p:cNvPr>
            <p:cNvSpPr txBox="1">
              <a:spLocks noChangeArrowheads="1"/>
            </p:cNvSpPr>
            <p:nvPr/>
          </p:nvSpPr>
          <p:spPr bwMode="auto">
            <a:xfrm>
              <a:off x="0" y="-2"/>
              <a:ext cx="576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AB326B59-8CE2-4B9D-BFF5-0EE32BD9ADF0}"/>
              </a:ext>
            </a:extLst>
          </p:cNvPr>
          <p:cNvSpPr>
            <a:spLocks noGrp="1"/>
          </p:cNvSpPr>
          <p:nvPr>
            <p:ph type="dt" sz="half" idx="10"/>
          </p:nvPr>
        </p:nvSpPr>
        <p:spPr/>
        <p:txBody>
          <a:bodyPr/>
          <a:lstStyle>
            <a:lvl1pPr>
              <a:defRPr/>
            </a:lvl1pPr>
          </a:lstStyle>
          <a:p>
            <a:pPr>
              <a:defRPr/>
            </a:pPr>
            <a:fld id="{0551E492-5860-483F-A97F-229CEEB4052A}" type="datetimeFigureOut">
              <a:rPr lang="en-US" altLang="en-US"/>
              <a:pPr>
                <a:defRPr/>
              </a:pPr>
              <a:t>9/23/2021</a:t>
            </a:fld>
            <a:endParaRPr lang="en-US" altLang="en-US"/>
          </a:p>
        </p:txBody>
      </p:sp>
      <p:sp>
        <p:nvSpPr>
          <p:cNvPr id="8" name="Footer Placeholder 4">
            <a:extLst>
              <a:ext uri="{FF2B5EF4-FFF2-40B4-BE49-F238E27FC236}">
                <a16:creationId xmlns:a16="http://schemas.microsoft.com/office/drawing/2014/main" id="{69856151-E846-4F4C-A07B-8582CB040FD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F8C2B85-6377-4792-AAEF-C373A8620C26}"/>
              </a:ext>
            </a:extLst>
          </p:cNvPr>
          <p:cNvSpPr>
            <a:spLocks noGrp="1"/>
          </p:cNvSpPr>
          <p:nvPr>
            <p:ph type="sldNum" sz="quarter" idx="12"/>
          </p:nvPr>
        </p:nvSpPr>
        <p:spPr/>
        <p:txBody>
          <a:bodyPr/>
          <a:lstStyle>
            <a:lvl1pPr>
              <a:defRPr/>
            </a:lvl1pPr>
          </a:lstStyle>
          <a:p>
            <a:fld id="{3D111C03-F6A7-4633-BB74-5163F005FB1A}" type="slidenum">
              <a:rPr lang="en-US" altLang="en-US"/>
              <a:pPr/>
              <a:t>‹#›</a:t>
            </a:fld>
            <a:endParaRPr lang="en-US" altLang="en-US"/>
          </a:p>
        </p:txBody>
      </p:sp>
    </p:spTree>
    <p:extLst>
      <p:ext uri="{BB962C8B-B14F-4D97-AF65-F5344CB8AC3E}">
        <p14:creationId xmlns:p14="http://schemas.microsoft.com/office/powerpoint/2010/main" val="186990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99FF9179-41CC-4B9A-B26E-A9CC12070483}"/>
              </a:ext>
            </a:extLst>
          </p:cNvPr>
          <p:cNvSpPr>
            <a:spLocks noGrp="1"/>
          </p:cNvSpPr>
          <p:nvPr>
            <p:ph type="ftr" sz="quarter" idx="14"/>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C6AD9980-F1D1-4459-9C19-5DF83C135036}"/>
              </a:ext>
            </a:extLst>
          </p:cNvPr>
          <p:cNvSpPr>
            <a:spLocks noGrp="1"/>
          </p:cNvSpPr>
          <p:nvPr>
            <p:ph type="dt" sz="half" idx="15"/>
          </p:nvPr>
        </p:nvSpPr>
        <p:spPr/>
        <p:txBody>
          <a:bodyPr/>
          <a:lstStyle>
            <a:lvl1pPr>
              <a:defRPr/>
            </a:lvl1pPr>
          </a:lstStyle>
          <a:p>
            <a:pPr>
              <a:defRPr/>
            </a:pPr>
            <a:fld id="{28BC803F-D882-4A91-A38B-13D9C9CF8F56}" type="datetimeFigureOut">
              <a:rPr lang="en-US" altLang="en-US"/>
              <a:pPr>
                <a:defRPr/>
              </a:pPr>
              <a:t>9/23/2021</a:t>
            </a:fld>
            <a:endParaRPr lang="en-US" altLang="en-US"/>
          </a:p>
        </p:txBody>
      </p:sp>
      <p:sp>
        <p:nvSpPr>
          <p:cNvPr id="7" name="Slide Number Placeholder 5">
            <a:extLst>
              <a:ext uri="{FF2B5EF4-FFF2-40B4-BE49-F238E27FC236}">
                <a16:creationId xmlns:a16="http://schemas.microsoft.com/office/drawing/2014/main" id="{2E14834D-519B-45AB-80A6-A5CF7E54FAAD}"/>
              </a:ext>
            </a:extLst>
          </p:cNvPr>
          <p:cNvSpPr>
            <a:spLocks noGrp="1"/>
          </p:cNvSpPr>
          <p:nvPr>
            <p:ph type="sldNum" sz="quarter" idx="16"/>
          </p:nvPr>
        </p:nvSpPr>
        <p:spPr/>
        <p:txBody>
          <a:bodyPr/>
          <a:lstStyle>
            <a:lvl1pPr>
              <a:defRPr/>
            </a:lvl1pPr>
          </a:lstStyle>
          <a:p>
            <a:fld id="{F88EFBAE-681B-4042-B523-88AB9292354B}" type="slidenum">
              <a:rPr lang="en-US" altLang="en-US"/>
              <a:pPr/>
              <a:t>‹#›</a:t>
            </a:fld>
            <a:endParaRPr lang="en-US" altLang="en-US"/>
          </a:p>
        </p:txBody>
      </p:sp>
    </p:spTree>
    <p:extLst>
      <p:ext uri="{BB962C8B-B14F-4D97-AF65-F5344CB8AC3E}">
        <p14:creationId xmlns:p14="http://schemas.microsoft.com/office/powerpoint/2010/main" val="387745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6AEAD831-C01B-4457-8E32-EAD069271F9B}"/>
              </a:ext>
            </a:extLst>
          </p:cNvPr>
          <p:cNvGrpSpPr>
            <a:grpSpLocks noChangeAspect="1"/>
          </p:cNvGrpSpPr>
          <p:nvPr/>
        </p:nvGrpSpPr>
        <p:grpSpPr bwMode="auto">
          <a:xfrm>
            <a:off x="469900" y="1333500"/>
            <a:ext cx="4775200" cy="3251200"/>
            <a:chOff x="296" y="840"/>
            <a:chExt cx="3008" cy="2048"/>
          </a:xfrm>
        </p:grpSpPr>
        <p:pic>
          <p:nvPicPr>
            <p:cNvPr id="6" name="Freeform 6">
              <a:extLst>
                <a:ext uri="{FF2B5EF4-FFF2-40B4-BE49-F238E27FC236}">
                  <a16:creationId xmlns:a16="http://schemas.microsoft.com/office/drawing/2014/main" id="{2CD8D519-9177-4967-AF4A-6F066C30D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 y="840"/>
              <a:ext cx="3008" cy="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793761A5-118D-48FB-897D-C8062A0C26AC}"/>
                </a:ext>
              </a:extLst>
            </p:cNvPr>
            <p:cNvSpPr txBox="1">
              <a:spLocks noChangeArrowheads="1"/>
            </p:cNvSpPr>
            <p:nvPr/>
          </p:nvSpPr>
          <p:spPr bwMode="auto">
            <a:xfrm>
              <a:off x="306" y="843"/>
              <a:ext cx="2991"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0E42A397-6E86-41B3-A407-AA152487FC7F}"/>
              </a:ext>
            </a:extLst>
          </p:cNvPr>
          <p:cNvSpPr>
            <a:spLocks noGrp="1"/>
          </p:cNvSpPr>
          <p:nvPr>
            <p:ph type="dt" sz="half" idx="17"/>
          </p:nvPr>
        </p:nvSpPr>
        <p:spPr/>
        <p:txBody>
          <a:bodyPr/>
          <a:lstStyle>
            <a:lvl1pPr>
              <a:defRPr/>
            </a:lvl1pPr>
          </a:lstStyle>
          <a:p>
            <a:pPr>
              <a:defRPr/>
            </a:pPr>
            <a:fld id="{7D57AE3A-CED1-4637-892C-8364837936F7}" type="datetimeFigureOut">
              <a:rPr lang="en-US" altLang="en-US"/>
              <a:pPr>
                <a:defRPr/>
              </a:pPr>
              <a:t>9/23/2021</a:t>
            </a:fld>
            <a:endParaRPr lang="en-US" altLang="en-US"/>
          </a:p>
        </p:txBody>
      </p:sp>
      <p:sp>
        <p:nvSpPr>
          <p:cNvPr id="10" name="Footer Placeholder 4">
            <a:extLst>
              <a:ext uri="{FF2B5EF4-FFF2-40B4-BE49-F238E27FC236}">
                <a16:creationId xmlns:a16="http://schemas.microsoft.com/office/drawing/2014/main" id="{72429AB5-3B85-40F9-A135-9078B75B006E}"/>
              </a:ext>
            </a:extLst>
          </p:cNvPr>
          <p:cNvSpPr>
            <a:spLocks noGrp="1"/>
          </p:cNvSpPr>
          <p:nvPr>
            <p:ph type="ftr" sz="quarter" idx="18"/>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AFCEA5ED-D391-4C33-BE5C-B9C4E047E74B}"/>
              </a:ext>
            </a:extLst>
          </p:cNvPr>
          <p:cNvSpPr>
            <a:spLocks noGrp="1"/>
          </p:cNvSpPr>
          <p:nvPr>
            <p:ph type="sldNum" sz="quarter" idx="19"/>
          </p:nvPr>
        </p:nvSpPr>
        <p:spPr/>
        <p:txBody>
          <a:bodyPr/>
          <a:lstStyle>
            <a:lvl1pPr>
              <a:defRPr/>
            </a:lvl1pPr>
          </a:lstStyle>
          <a:p>
            <a:fld id="{6EF8E2F0-1C80-48D1-BB41-4FF946F67EED}" type="slidenum">
              <a:rPr lang="en-US" altLang="en-US"/>
              <a:pPr/>
              <a:t>‹#›</a:t>
            </a:fld>
            <a:endParaRPr lang="en-US" altLang="en-US"/>
          </a:p>
        </p:txBody>
      </p:sp>
    </p:spTree>
    <p:extLst>
      <p:ext uri="{BB962C8B-B14F-4D97-AF65-F5344CB8AC3E}">
        <p14:creationId xmlns:p14="http://schemas.microsoft.com/office/powerpoint/2010/main" val="298780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802B91B1-D26B-450E-8795-3D5AA402A957}"/>
              </a:ext>
            </a:extLst>
          </p:cNvPr>
          <p:cNvGrpSpPr>
            <a:grpSpLocks noChangeAspect="1"/>
          </p:cNvGrpSpPr>
          <p:nvPr/>
        </p:nvGrpSpPr>
        <p:grpSpPr bwMode="auto">
          <a:xfrm>
            <a:off x="838200" y="2273300"/>
            <a:ext cx="3708400" cy="2527300"/>
            <a:chOff x="528" y="1432"/>
            <a:chExt cx="2336" cy="1592"/>
          </a:xfrm>
        </p:grpSpPr>
        <p:pic>
          <p:nvPicPr>
            <p:cNvPr id="5" name="Freeform 6">
              <a:extLst>
                <a:ext uri="{FF2B5EF4-FFF2-40B4-BE49-F238E27FC236}">
                  <a16:creationId xmlns:a16="http://schemas.microsoft.com/office/drawing/2014/main" id="{E58C5A91-594E-4A7B-A741-798B1C6AB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1432"/>
              <a:ext cx="2336" cy="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FC016C6B-F306-436D-AD95-D27977AEEDC1}"/>
                </a:ext>
              </a:extLst>
            </p:cNvPr>
            <p:cNvSpPr txBox="1">
              <a:spLocks noChangeArrowheads="1"/>
            </p:cNvSpPr>
            <p:nvPr/>
          </p:nvSpPr>
          <p:spPr bwMode="auto">
            <a:xfrm>
              <a:off x="539" y="1440"/>
              <a:ext cx="2313"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8" name="Date Placeholder 1">
            <a:extLst>
              <a:ext uri="{FF2B5EF4-FFF2-40B4-BE49-F238E27FC236}">
                <a16:creationId xmlns:a16="http://schemas.microsoft.com/office/drawing/2014/main" id="{4E3E5786-A4C8-499E-9FB7-4E4134E1E1DF}"/>
              </a:ext>
            </a:extLst>
          </p:cNvPr>
          <p:cNvSpPr>
            <a:spLocks noGrp="1"/>
          </p:cNvSpPr>
          <p:nvPr>
            <p:ph type="dt" sz="half" idx="17"/>
          </p:nvPr>
        </p:nvSpPr>
        <p:spPr/>
        <p:txBody>
          <a:bodyPr/>
          <a:lstStyle>
            <a:lvl1pPr>
              <a:defRPr/>
            </a:lvl1pPr>
          </a:lstStyle>
          <a:p>
            <a:pPr>
              <a:defRPr/>
            </a:pPr>
            <a:fld id="{F3E2DFFF-4301-4C86-B02D-02A011E5DEFB}" type="datetimeFigureOut">
              <a:rPr lang="en-US" altLang="en-US"/>
              <a:pPr>
                <a:defRPr/>
              </a:pPr>
              <a:t>9/23/2021</a:t>
            </a:fld>
            <a:endParaRPr lang="en-US" altLang="en-US"/>
          </a:p>
        </p:txBody>
      </p:sp>
      <p:sp>
        <p:nvSpPr>
          <p:cNvPr id="9" name="Footer Placeholder 2">
            <a:extLst>
              <a:ext uri="{FF2B5EF4-FFF2-40B4-BE49-F238E27FC236}">
                <a16:creationId xmlns:a16="http://schemas.microsoft.com/office/drawing/2014/main" id="{BA1F5075-6F2A-4575-8A57-36F03B8DFF99}"/>
              </a:ext>
            </a:extLst>
          </p:cNvPr>
          <p:cNvSpPr>
            <a:spLocks noGrp="1"/>
          </p:cNvSpPr>
          <p:nvPr>
            <p:ph type="ftr" sz="quarter" idx="18"/>
          </p:nvPr>
        </p:nvSpPr>
        <p:spPr/>
        <p:txBody>
          <a:bodyPr/>
          <a:lstStyle>
            <a:lvl1pPr>
              <a:defRPr/>
            </a:lvl1pPr>
          </a:lstStyle>
          <a:p>
            <a:pPr>
              <a:defRPr/>
            </a:pPr>
            <a:endParaRPr lang="en-US" altLang="en-US"/>
          </a:p>
        </p:txBody>
      </p:sp>
      <p:sp>
        <p:nvSpPr>
          <p:cNvPr id="10" name="Slide Number Placeholder 3">
            <a:extLst>
              <a:ext uri="{FF2B5EF4-FFF2-40B4-BE49-F238E27FC236}">
                <a16:creationId xmlns:a16="http://schemas.microsoft.com/office/drawing/2014/main" id="{8B39CC1B-CA07-4CC0-87C6-54EC25F08781}"/>
              </a:ext>
            </a:extLst>
          </p:cNvPr>
          <p:cNvSpPr>
            <a:spLocks noGrp="1"/>
          </p:cNvSpPr>
          <p:nvPr>
            <p:ph type="sldNum" sz="quarter" idx="19"/>
          </p:nvPr>
        </p:nvSpPr>
        <p:spPr/>
        <p:txBody>
          <a:bodyPr/>
          <a:lstStyle>
            <a:lvl1pPr>
              <a:defRPr/>
            </a:lvl1pPr>
          </a:lstStyle>
          <a:p>
            <a:fld id="{143A4416-01D7-4650-B56F-489D8113E58C}" type="slidenum">
              <a:rPr lang="en-US" altLang="en-US"/>
              <a:pPr/>
              <a:t>‹#›</a:t>
            </a:fld>
            <a:endParaRPr lang="en-US" altLang="en-US"/>
          </a:p>
        </p:txBody>
      </p:sp>
    </p:spTree>
    <p:extLst>
      <p:ext uri="{BB962C8B-B14F-4D97-AF65-F5344CB8AC3E}">
        <p14:creationId xmlns:p14="http://schemas.microsoft.com/office/powerpoint/2010/main" val="563342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409D11FC-A86C-4E62-BAE1-7BB068684334}"/>
              </a:ext>
            </a:extLst>
          </p:cNvPr>
          <p:cNvGrpSpPr>
            <a:grpSpLocks/>
          </p:cNvGrpSpPr>
          <p:nvPr/>
        </p:nvGrpSpPr>
        <p:grpSpPr bwMode="auto">
          <a:xfrm>
            <a:off x="-12700" y="-12700"/>
            <a:ext cx="9169400" cy="2209800"/>
            <a:chOff x="-8" y="-8"/>
            <a:chExt cx="5776" cy="1392"/>
          </a:xfrm>
        </p:grpSpPr>
        <p:pic>
          <p:nvPicPr>
            <p:cNvPr id="5" name="Freeform 6">
              <a:extLst>
                <a:ext uri="{FF2B5EF4-FFF2-40B4-BE49-F238E27FC236}">
                  <a16:creationId xmlns:a16="http://schemas.microsoft.com/office/drawing/2014/main" id="{CAECFDD7-1F01-401E-B65A-D0AE61A3F74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9155734E-45FB-424F-B4F0-318DF5E31A48}"/>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6777662-6290-4C00-A8C8-6A7B74AA219C}"/>
              </a:ext>
            </a:extLst>
          </p:cNvPr>
          <p:cNvSpPr>
            <a:spLocks noGrp="1"/>
          </p:cNvSpPr>
          <p:nvPr>
            <p:ph type="dt" sz="half" idx="10"/>
          </p:nvPr>
        </p:nvSpPr>
        <p:spPr/>
        <p:txBody>
          <a:bodyPr/>
          <a:lstStyle>
            <a:lvl1pPr>
              <a:defRPr/>
            </a:lvl1pPr>
          </a:lstStyle>
          <a:p>
            <a:pPr>
              <a:defRPr/>
            </a:pPr>
            <a:fld id="{7E066CC3-A5CA-4D1A-819F-BF1CD9DF860A}" type="datetimeFigureOut">
              <a:rPr lang="en-US" altLang="en-US"/>
              <a:pPr>
                <a:defRPr/>
              </a:pPr>
              <a:t>9/23/2021</a:t>
            </a:fld>
            <a:endParaRPr lang="en-US" altLang="en-US"/>
          </a:p>
        </p:txBody>
      </p:sp>
      <p:sp>
        <p:nvSpPr>
          <p:cNvPr id="8" name="Footer Placeholder 4">
            <a:extLst>
              <a:ext uri="{FF2B5EF4-FFF2-40B4-BE49-F238E27FC236}">
                <a16:creationId xmlns:a16="http://schemas.microsoft.com/office/drawing/2014/main" id="{73062839-72FB-464E-B4C1-8861FE01E2D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204735E5-2953-4DD3-906C-3B55B9CF2795}"/>
              </a:ext>
            </a:extLst>
          </p:cNvPr>
          <p:cNvSpPr>
            <a:spLocks noGrp="1"/>
          </p:cNvSpPr>
          <p:nvPr>
            <p:ph type="sldNum" sz="quarter" idx="12"/>
          </p:nvPr>
        </p:nvSpPr>
        <p:spPr/>
        <p:txBody>
          <a:bodyPr/>
          <a:lstStyle>
            <a:lvl1pPr>
              <a:defRPr/>
            </a:lvl1pPr>
          </a:lstStyle>
          <a:p>
            <a:fld id="{F32FC4CD-E405-4793-BF36-A8B4063D123F}" type="slidenum">
              <a:rPr lang="en-US" altLang="en-US"/>
              <a:pPr/>
              <a:t>‹#›</a:t>
            </a:fld>
            <a:endParaRPr lang="en-US" altLang="en-US"/>
          </a:p>
        </p:txBody>
      </p:sp>
    </p:spTree>
    <p:extLst>
      <p:ext uri="{BB962C8B-B14F-4D97-AF65-F5344CB8AC3E}">
        <p14:creationId xmlns:p14="http://schemas.microsoft.com/office/powerpoint/2010/main" val="301973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B3A5C928-180B-4514-AB22-2C4378094D43}"/>
              </a:ext>
            </a:extLst>
          </p:cNvPr>
          <p:cNvGrpSpPr>
            <a:grpSpLocks noChangeAspect="1"/>
          </p:cNvGrpSpPr>
          <p:nvPr/>
        </p:nvGrpSpPr>
        <p:grpSpPr bwMode="auto">
          <a:xfrm>
            <a:off x="5740400" y="431800"/>
            <a:ext cx="3416300" cy="5435600"/>
            <a:chOff x="3616" y="272"/>
            <a:chExt cx="2152" cy="3424"/>
          </a:xfrm>
        </p:grpSpPr>
        <p:pic>
          <p:nvPicPr>
            <p:cNvPr id="5" name="Freeform 6">
              <a:extLst>
                <a:ext uri="{FF2B5EF4-FFF2-40B4-BE49-F238E27FC236}">
                  <a16:creationId xmlns:a16="http://schemas.microsoft.com/office/drawing/2014/main" id="{A73683D5-21C9-47C7-80A3-24696ED4B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 y="272"/>
              <a:ext cx="2152" cy="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ADDA0811-35E6-4C17-A417-4BF1FCEEB01A}"/>
                </a:ext>
              </a:extLst>
            </p:cNvPr>
            <p:cNvSpPr txBox="1">
              <a:spLocks noChangeArrowheads="1"/>
            </p:cNvSpPr>
            <p:nvPr/>
          </p:nvSpPr>
          <p:spPr bwMode="auto">
            <a:xfrm>
              <a:off x="3623" y="281"/>
              <a:ext cx="2137" cy="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7" name="AutoShape 4">
            <a:extLst>
              <a:ext uri="{FF2B5EF4-FFF2-40B4-BE49-F238E27FC236}">
                <a16:creationId xmlns:a16="http://schemas.microsoft.com/office/drawing/2014/main" id="{41C32107-8B95-457B-92D3-6850C92BE417}"/>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628E8D4A-448B-4D89-BA07-EDBEAE17D37D}"/>
              </a:ext>
            </a:extLst>
          </p:cNvPr>
          <p:cNvSpPr>
            <a:spLocks noGrp="1"/>
          </p:cNvSpPr>
          <p:nvPr>
            <p:ph type="dt" sz="half" idx="10"/>
          </p:nvPr>
        </p:nvSpPr>
        <p:spPr/>
        <p:txBody>
          <a:bodyPr/>
          <a:lstStyle>
            <a:lvl1pPr>
              <a:defRPr/>
            </a:lvl1pPr>
          </a:lstStyle>
          <a:p>
            <a:pPr>
              <a:defRPr/>
            </a:pPr>
            <a:fld id="{E8BC5E1D-0B8B-4327-A7F8-B3E139DFE230}" type="datetimeFigureOut">
              <a:rPr lang="en-US" altLang="en-US"/>
              <a:pPr>
                <a:defRPr/>
              </a:pPr>
              <a:t>9/23/2021</a:t>
            </a:fld>
            <a:endParaRPr lang="en-US" altLang="en-US"/>
          </a:p>
        </p:txBody>
      </p:sp>
      <p:sp>
        <p:nvSpPr>
          <p:cNvPr id="9" name="Footer Placeholder 4">
            <a:extLst>
              <a:ext uri="{FF2B5EF4-FFF2-40B4-BE49-F238E27FC236}">
                <a16:creationId xmlns:a16="http://schemas.microsoft.com/office/drawing/2014/main" id="{84DD33A3-77B3-49D5-8431-2C37BF8361D2}"/>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2D19DBCC-04EC-46B0-AD19-8A8ABB756C27}"/>
              </a:ext>
            </a:extLst>
          </p:cNvPr>
          <p:cNvSpPr>
            <a:spLocks noGrp="1"/>
          </p:cNvSpPr>
          <p:nvPr>
            <p:ph type="sldNum" sz="quarter" idx="12"/>
          </p:nvPr>
        </p:nvSpPr>
        <p:spPr/>
        <p:txBody>
          <a:bodyPr/>
          <a:lstStyle>
            <a:lvl1pPr>
              <a:defRPr/>
            </a:lvl1pPr>
          </a:lstStyle>
          <a:p>
            <a:fld id="{0A91BC90-91A2-48EF-8B33-F20E0B428F76}" type="slidenum">
              <a:rPr lang="en-US" altLang="en-US"/>
              <a:pPr/>
              <a:t>‹#›</a:t>
            </a:fld>
            <a:endParaRPr lang="en-US" altLang="en-US"/>
          </a:p>
        </p:txBody>
      </p:sp>
    </p:spTree>
    <p:extLst>
      <p:ext uri="{BB962C8B-B14F-4D97-AF65-F5344CB8AC3E}">
        <p14:creationId xmlns:p14="http://schemas.microsoft.com/office/powerpoint/2010/main" val="239461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EF58109B-17AC-4194-9E9A-17FD360CA556}"/>
              </a:ext>
            </a:extLst>
          </p:cNvPr>
          <p:cNvGrpSpPr>
            <a:grpSpLocks/>
          </p:cNvGrpSpPr>
          <p:nvPr/>
        </p:nvGrpSpPr>
        <p:grpSpPr bwMode="auto">
          <a:xfrm>
            <a:off x="-12700" y="-12700"/>
            <a:ext cx="9169400" cy="2209800"/>
            <a:chOff x="-8" y="-8"/>
            <a:chExt cx="5776" cy="1392"/>
          </a:xfrm>
        </p:grpSpPr>
        <p:pic>
          <p:nvPicPr>
            <p:cNvPr id="5" name="Freeform 6">
              <a:extLst>
                <a:ext uri="{FF2B5EF4-FFF2-40B4-BE49-F238E27FC236}">
                  <a16:creationId xmlns:a16="http://schemas.microsoft.com/office/drawing/2014/main" id="{E132EA6C-DC93-4EE4-A943-B8E101E63E9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53950B82-FBD7-4B68-A46A-E995091750F4}"/>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FFC2FFA-2E93-4A96-8307-85BD27665DB7}"/>
              </a:ext>
            </a:extLst>
          </p:cNvPr>
          <p:cNvSpPr>
            <a:spLocks noGrp="1"/>
          </p:cNvSpPr>
          <p:nvPr>
            <p:ph type="dt" sz="half" idx="10"/>
          </p:nvPr>
        </p:nvSpPr>
        <p:spPr/>
        <p:txBody>
          <a:bodyPr/>
          <a:lstStyle>
            <a:lvl1pPr>
              <a:defRPr/>
            </a:lvl1pPr>
          </a:lstStyle>
          <a:p>
            <a:pPr>
              <a:defRPr/>
            </a:pPr>
            <a:fld id="{C1246125-203F-4032-9ACD-58C6EFE23374}" type="datetimeFigureOut">
              <a:rPr lang="en-US" altLang="en-US"/>
              <a:pPr>
                <a:defRPr/>
              </a:pPr>
              <a:t>9/23/2021</a:t>
            </a:fld>
            <a:endParaRPr lang="en-US" altLang="en-US"/>
          </a:p>
        </p:txBody>
      </p:sp>
      <p:sp>
        <p:nvSpPr>
          <p:cNvPr id="8" name="Footer Placeholder 4">
            <a:extLst>
              <a:ext uri="{FF2B5EF4-FFF2-40B4-BE49-F238E27FC236}">
                <a16:creationId xmlns:a16="http://schemas.microsoft.com/office/drawing/2014/main" id="{BEF26A57-9D9A-4034-8F89-3EFF92A9A07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F99515B-1006-4496-8703-0B43668CA7FA}"/>
              </a:ext>
            </a:extLst>
          </p:cNvPr>
          <p:cNvSpPr>
            <a:spLocks noGrp="1"/>
          </p:cNvSpPr>
          <p:nvPr>
            <p:ph type="sldNum" sz="quarter" idx="12"/>
          </p:nvPr>
        </p:nvSpPr>
        <p:spPr/>
        <p:txBody>
          <a:bodyPr/>
          <a:lstStyle>
            <a:lvl1pPr>
              <a:defRPr/>
            </a:lvl1pPr>
          </a:lstStyle>
          <a:p>
            <a:fld id="{3FA1D5BE-8092-4872-BE2E-83F9A6221B68}" type="slidenum">
              <a:rPr lang="en-US" altLang="en-US"/>
              <a:pPr/>
              <a:t>‹#›</a:t>
            </a:fld>
            <a:endParaRPr lang="en-US" altLang="en-US"/>
          </a:p>
        </p:txBody>
      </p:sp>
    </p:spTree>
    <p:extLst>
      <p:ext uri="{BB962C8B-B14F-4D97-AF65-F5344CB8AC3E}">
        <p14:creationId xmlns:p14="http://schemas.microsoft.com/office/powerpoint/2010/main" val="58189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Freeform 7">
            <a:extLst>
              <a:ext uri="{FF2B5EF4-FFF2-40B4-BE49-F238E27FC236}">
                <a16:creationId xmlns:a16="http://schemas.microsoft.com/office/drawing/2014/main" id="{16453476-5316-4F74-9A9A-A0D74183DE8A}"/>
              </a:ext>
            </a:extLst>
          </p:cNvPr>
          <p:cNvGrpSpPr>
            <a:grpSpLocks/>
          </p:cNvGrpSpPr>
          <p:nvPr/>
        </p:nvGrpSpPr>
        <p:grpSpPr bwMode="auto">
          <a:xfrm>
            <a:off x="-12700" y="-12700"/>
            <a:ext cx="9169400" cy="5232400"/>
            <a:chOff x="-8" y="-8"/>
            <a:chExt cx="5776" cy="3296"/>
          </a:xfrm>
        </p:grpSpPr>
        <p:pic>
          <p:nvPicPr>
            <p:cNvPr id="5" name="Freeform 7">
              <a:extLst>
                <a:ext uri="{FF2B5EF4-FFF2-40B4-BE49-F238E27FC236}">
                  <a16:creationId xmlns:a16="http://schemas.microsoft.com/office/drawing/2014/main" id="{76BF7AFF-75B9-41B3-AF44-F5368026A92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4D1D89AE-BBD4-410B-9BA9-D3084AC10AC5}"/>
                </a:ext>
              </a:extLst>
            </p:cNvPr>
            <p:cNvSpPr txBox="1">
              <a:spLocks noChangeArrowheads="1"/>
            </p:cNvSpPr>
            <p:nvPr/>
          </p:nvSpPr>
          <p:spPr bwMode="auto">
            <a:xfrm>
              <a:off x="0" y="0"/>
              <a:ext cx="576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207E49B-289D-4966-8A7D-A8E5E5FA9CB0}"/>
              </a:ext>
            </a:extLst>
          </p:cNvPr>
          <p:cNvSpPr>
            <a:spLocks noGrp="1"/>
          </p:cNvSpPr>
          <p:nvPr>
            <p:ph type="dt" sz="half" idx="10"/>
          </p:nvPr>
        </p:nvSpPr>
        <p:spPr/>
        <p:txBody>
          <a:bodyPr/>
          <a:lstStyle>
            <a:lvl1pPr>
              <a:defRPr/>
            </a:lvl1pPr>
          </a:lstStyle>
          <a:p>
            <a:pPr>
              <a:defRPr/>
            </a:pPr>
            <a:fld id="{5A1D9DD1-D8EA-44B6-BBC0-4542DDBFB8EA}" type="datetimeFigureOut">
              <a:rPr lang="en-US" altLang="en-US"/>
              <a:pPr>
                <a:defRPr/>
              </a:pPr>
              <a:t>9/23/2021</a:t>
            </a:fld>
            <a:endParaRPr lang="en-US" altLang="en-US"/>
          </a:p>
        </p:txBody>
      </p:sp>
      <p:sp>
        <p:nvSpPr>
          <p:cNvPr id="8" name="Footer Placeholder 4">
            <a:extLst>
              <a:ext uri="{FF2B5EF4-FFF2-40B4-BE49-F238E27FC236}">
                <a16:creationId xmlns:a16="http://schemas.microsoft.com/office/drawing/2014/main" id="{4D6940B4-8C12-4C04-8025-C8A021FFC26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1342A04-6DB9-414B-8FED-C487B2BF024B}"/>
              </a:ext>
            </a:extLst>
          </p:cNvPr>
          <p:cNvSpPr>
            <a:spLocks noGrp="1"/>
          </p:cNvSpPr>
          <p:nvPr>
            <p:ph type="sldNum" sz="quarter" idx="12"/>
          </p:nvPr>
        </p:nvSpPr>
        <p:spPr/>
        <p:txBody>
          <a:bodyPr/>
          <a:lstStyle>
            <a:lvl1pPr>
              <a:defRPr/>
            </a:lvl1pPr>
          </a:lstStyle>
          <a:p>
            <a:fld id="{7E27FFFE-6A4E-4B0C-B334-CE2BA2D1F370}" type="slidenum">
              <a:rPr lang="en-US" altLang="en-US"/>
              <a:pPr/>
              <a:t>‹#›</a:t>
            </a:fld>
            <a:endParaRPr lang="en-US" altLang="en-US"/>
          </a:p>
        </p:txBody>
      </p:sp>
    </p:spTree>
    <p:extLst>
      <p:ext uri="{BB962C8B-B14F-4D97-AF65-F5344CB8AC3E}">
        <p14:creationId xmlns:p14="http://schemas.microsoft.com/office/powerpoint/2010/main" val="40769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123CBD1B-7AB0-484D-B237-0FF5DF8C073E}"/>
              </a:ext>
            </a:extLst>
          </p:cNvPr>
          <p:cNvGrpSpPr>
            <a:grpSpLocks/>
          </p:cNvGrpSpPr>
          <p:nvPr/>
        </p:nvGrpSpPr>
        <p:grpSpPr bwMode="auto">
          <a:xfrm>
            <a:off x="-12700" y="-12700"/>
            <a:ext cx="9169400" cy="2209800"/>
            <a:chOff x="-8" y="-8"/>
            <a:chExt cx="5776" cy="1392"/>
          </a:xfrm>
        </p:grpSpPr>
        <p:pic>
          <p:nvPicPr>
            <p:cNvPr id="6" name="Freeform 6">
              <a:extLst>
                <a:ext uri="{FF2B5EF4-FFF2-40B4-BE49-F238E27FC236}">
                  <a16:creationId xmlns:a16="http://schemas.microsoft.com/office/drawing/2014/main" id="{FF2FA487-8F8E-41E4-841B-55A496B5F84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D97D4BB0-3321-4492-A8B4-853FFF64EC74}"/>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06E08545-C95F-4FC4-9348-79BD4AABE066}"/>
              </a:ext>
            </a:extLst>
          </p:cNvPr>
          <p:cNvSpPr>
            <a:spLocks noGrp="1"/>
          </p:cNvSpPr>
          <p:nvPr>
            <p:ph type="dt" sz="half" idx="10"/>
          </p:nvPr>
        </p:nvSpPr>
        <p:spPr/>
        <p:txBody>
          <a:bodyPr/>
          <a:lstStyle>
            <a:lvl1pPr>
              <a:defRPr/>
            </a:lvl1pPr>
          </a:lstStyle>
          <a:p>
            <a:pPr>
              <a:defRPr/>
            </a:pPr>
            <a:fld id="{4CDE8C7D-B49A-4CD3-A3C9-A63F79E7CA21}" type="datetimeFigureOut">
              <a:rPr lang="en-US" altLang="en-US"/>
              <a:pPr>
                <a:defRPr/>
              </a:pPr>
              <a:t>9/23/2021</a:t>
            </a:fld>
            <a:endParaRPr lang="en-US" altLang="en-US"/>
          </a:p>
        </p:txBody>
      </p:sp>
      <p:sp>
        <p:nvSpPr>
          <p:cNvPr id="9" name="Footer Placeholder 5">
            <a:extLst>
              <a:ext uri="{FF2B5EF4-FFF2-40B4-BE49-F238E27FC236}">
                <a16:creationId xmlns:a16="http://schemas.microsoft.com/office/drawing/2014/main" id="{FB94C662-BFB3-4DA8-99E2-B773B34578F6}"/>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9AED3BCA-28DC-489E-B83A-4D0C52610C96}"/>
              </a:ext>
            </a:extLst>
          </p:cNvPr>
          <p:cNvSpPr>
            <a:spLocks noGrp="1"/>
          </p:cNvSpPr>
          <p:nvPr>
            <p:ph type="sldNum" sz="quarter" idx="12"/>
          </p:nvPr>
        </p:nvSpPr>
        <p:spPr/>
        <p:txBody>
          <a:bodyPr/>
          <a:lstStyle>
            <a:lvl1pPr>
              <a:defRPr/>
            </a:lvl1pPr>
          </a:lstStyle>
          <a:p>
            <a:fld id="{E3573E3A-7E6F-48A0-96D1-5346075C7D57}" type="slidenum">
              <a:rPr lang="en-US" altLang="en-US"/>
              <a:pPr/>
              <a:t>‹#›</a:t>
            </a:fld>
            <a:endParaRPr lang="en-US" altLang="en-US"/>
          </a:p>
        </p:txBody>
      </p:sp>
    </p:spTree>
    <p:extLst>
      <p:ext uri="{BB962C8B-B14F-4D97-AF65-F5344CB8AC3E}">
        <p14:creationId xmlns:p14="http://schemas.microsoft.com/office/powerpoint/2010/main" val="384508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Freeform 6">
            <a:extLst>
              <a:ext uri="{FF2B5EF4-FFF2-40B4-BE49-F238E27FC236}">
                <a16:creationId xmlns:a16="http://schemas.microsoft.com/office/drawing/2014/main" id="{A8BB89CC-46C2-42B8-B739-D494B76DD74D}"/>
              </a:ext>
            </a:extLst>
          </p:cNvPr>
          <p:cNvGrpSpPr>
            <a:grpSpLocks/>
          </p:cNvGrpSpPr>
          <p:nvPr/>
        </p:nvGrpSpPr>
        <p:grpSpPr bwMode="auto">
          <a:xfrm>
            <a:off x="-12700" y="-12700"/>
            <a:ext cx="9169400" cy="2209800"/>
            <a:chOff x="-8" y="-8"/>
            <a:chExt cx="5776" cy="1392"/>
          </a:xfrm>
        </p:grpSpPr>
        <p:pic>
          <p:nvPicPr>
            <p:cNvPr id="8" name="Freeform 6">
              <a:extLst>
                <a:ext uri="{FF2B5EF4-FFF2-40B4-BE49-F238E27FC236}">
                  <a16:creationId xmlns:a16="http://schemas.microsoft.com/office/drawing/2014/main" id="{7C88302E-F570-4998-A0DD-05F229CAB59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C5CC4232-611C-4AA0-8A40-A61C2EFFE5A9}"/>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1EF0845D-1B9F-40F9-8937-42A85AE9A939}"/>
              </a:ext>
            </a:extLst>
          </p:cNvPr>
          <p:cNvSpPr>
            <a:spLocks noGrp="1"/>
          </p:cNvSpPr>
          <p:nvPr>
            <p:ph type="dt" sz="half" idx="10"/>
          </p:nvPr>
        </p:nvSpPr>
        <p:spPr/>
        <p:txBody>
          <a:bodyPr/>
          <a:lstStyle>
            <a:lvl1pPr>
              <a:defRPr/>
            </a:lvl1pPr>
          </a:lstStyle>
          <a:p>
            <a:pPr>
              <a:defRPr/>
            </a:pPr>
            <a:fld id="{7CBAC19C-C591-4586-88F5-202FED41756C}" type="datetimeFigureOut">
              <a:rPr lang="en-US" altLang="en-US"/>
              <a:pPr>
                <a:defRPr/>
              </a:pPr>
              <a:t>9/23/2021</a:t>
            </a:fld>
            <a:endParaRPr lang="en-US" altLang="en-US"/>
          </a:p>
        </p:txBody>
      </p:sp>
      <p:sp>
        <p:nvSpPr>
          <p:cNvPr id="11" name="Footer Placeholder 7">
            <a:extLst>
              <a:ext uri="{FF2B5EF4-FFF2-40B4-BE49-F238E27FC236}">
                <a16:creationId xmlns:a16="http://schemas.microsoft.com/office/drawing/2014/main" id="{A6B32CC9-7C77-4984-85FA-FCBBA34C5EF1}"/>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8">
            <a:extLst>
              <a:ext uri="{FF2B5EF4-FFF2-40B4-BE49-F238E27FC236}">
                <a16:creationId xmlns:a16="http://schemas.microsoft.com/office/drawing/2014/main" id="{08838C5E-D058-456F-BA7F-44CF70CF9C59}"/>
              </a:ext>
            </a:extLst>
          </p:cNvPr>
          <p:cNvSpPr>
            <a:spLocks noGrp="1"/>
          </p:cNvSpPr>
          <p:nvPr>
            <p:ph type="sldNum" sz="quarter" idx="12"/>
          </p:nvPr>
        </p:nvSpPr>
        <p:spPr/>
        <p:txBody>
          <a:bodyPr/>
          <a:lstStyle>
            <a:lvl1pPr>
              <a:defRPr/>
            </a:lvl1pPr>
          </a:lstStyle>
          <a:p>
            <a:fld id="{8AC555D0-6D59-4F48-8D12-E0E01B1E226C}" type="slidenum">
              <a:rPr lang="en-US" altLang="en-US"/>
              <a:pPr/>
              <a:t>‹#›</a:t>
            </a:fld>
            <a:endParaRPr lang="en-US" altLang="en-US"/>
          </a:p>
        </p:txBody>
      </p:sp>
    </p:spTree>
    <p:extLst>
      <p:ext uri="{BB962C8B-B14F-4D97-AF65-F5344CB8AC3E}">
        <p14:creationId xmlns:p14="http://schemas.microsoft.com/office/powerpoint/2010/main" val="406553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Freeform 6">
            <a:extLst>
              <a:ext uri="{FF2B5EF4-FFF2-40B4-BE49-F238E27FC236}">
                <a16:creationId xmlns:a16="http://schemas.microsoft.com/office/drawing/2014/main" id="{9756C55D-640E-4E30-B1A8-ACD16D5870F7}"/>
              </a:ext>
            </a:extLst>
          </p:cNvPr>
          <p:cNvGrpSpPr>
            <a:grpSpLocks/>
          </p:cNvGrpSpPr>
          <p:nvPr/>
        </p:nvGrpSpPr>
        <p:grpSpPr bwMode="auto">
          <a:xfrm>
            <a:off x="-12700" y="-12700"/>
            <a:ext cx="9169400" cy="2209800"/>
            <a:chOff x="-8" y="-8"/>
            <a:chExt cx="5776" cy="1392"/>
          </a:xfrm>
        </p:grpSpPr>
        <p:pic>
          <p:nvPicPr>
            <p:cNvPr id="4" name="Freeform 6">
              <a:extLst>
                <a:ext uri="{FF2B5EF4-FFF2-40B4-BE49-F238E27FC236}">
                  <a16:creationId xmlns:a16="http://schemas.microsoft.com/office/drawing/2014/main" id="{FAA2C0D4-F600-4731-BE2A-11D37DDD8B0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
              <a:ext cx="577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B401E9FF-E1D4-4AA2-AD1C-7CC31AC29E33}"/>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B339B564-CF3D-494C-9B74-CB8D56F8061F}"/>
              </a:ext>
            </a:extLst>
          </p:cNvPr>
          <p:cNvSpPr>
            <a:spLocks noGrp="1"/>
          </p:cNvSpPr>
          <p:nvPr>
            <p:ph type="dt" sz="half" idx="10"/>
          </p:nvPr>
        </p:nvSpPr>
        <p:spPr/>
        <p:txBody>
          <a:bodyPr/>
          <a:lstStyle>
            <a:lvl1pPr>
              <a:defRPr/>
            </a:lvl1pPr>
          </a:lstStyle>
          <a:p>
            <a:pPr>
              <a:defRPr/>
            </a:pPr>
            <a:fld id="{B21C0104-3B45-49BF-B944-551B7890A2EB}" type="datetimeFigureOut">
              <a:rPr lang="en-US" altLang="en-US"/>
              <a:pPr>
                <a:defRPr/>
              </a:pPr>
              <a:t>9/23/2021</a:t>
            </a:fld>
            <a:endParaRPr lang="en-US" altLang="en-US"/>
          </a:p>
        </p:txBody>
      </p:sp>
      <p:sp>
        <p:nvSpPr>
          <p:cNvPr id="7" name="Footer Placeholder 3">
            <a:extLst>
              <a:ext uri="{FF2B5EF4-FFF2-40B4-BE49-F238E27FC236}">
                <a16:creationId xmlns:a16="http://schemas.microsoft.com/office/drawing/2014/main" id="{18A6554D-F03A-4EF9-BDC4-019A116BF689}"/>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4">
            <a:extLst>
              <a:ext uri="{FF2B5EF4-FFF2-40B4-BE49-F238E27FC236}">
                <a16:creationId xmlns:a16="http://schemas.microsoft.com/office/drawing/2014/main" id="{CC2D8809-5CCC-4E20-981B-FF1A5F9FD32D}"/>
              </a:ext>
            </a:extLst>
          </p:cNvPr>
          <p:cNvSpPr>
            <a:spLocks noGrp="1"/>
          </p:cNvSpPr>
          <p:nvPr>
            <p:ph type="sldNum" sz="quarter" idx="12"/>
          </p:nvPr>
        </p:nvSpPr>
        <p:spPr/>
        <p:txBody>
          <a:bodyPr/>
          <a:lstStyle>
            <a:lvl1pPr>
              <a:defRPr/>
            </a:lvl1pPr>
          </a:lstStyle>
          <a:p>
            <a:fld id="{8B88EB97-C643-42A6-843C-F39257BAC88B}" type="slidenum">
              <a:rPr lang="en-US" altLang="en-US"/>
              <a:pPr/>
              <a:t>‹#›</a:t>
            </a:fld>
            <a:endParaRPr lang="en-US" altLang="en-US"/>
          </a:p>
        </p:txBody>
      </p:sp>
    </p:spTree>
    <p:extLst>
      <p:ext uri="{BB962C8B-B14F-4D97-AF65-F5344CB8AC3E}">
        <p14:creationId xmlns:p14="http://schemas.microsoft.com/office/powerpoint/2010/main" val="328545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5F572ED-DF14-46B2-AF36-24B67633E4F9}"/>
              </a:ext>
            </a:extLst>
          </p:cNvPr>
          <p:cNvSpPr>
            <a:spLocks noGrp="1"/>
          </p:cNvSpPr>
          <p:nvPr>
            <p:ph type="ftr" sz="quarter" idx="10"/>
          </p:nvPr>
        </p:nvSpPr>
        <p:spPr/>
        <p:txBody>
          <a:bodyPr/>
          <a:lstStyle>
            <a:lvl1pPr>
              <a:defRPr/>
            </a:lvl1pPr>
          </a:lstStyle>
          <a:p>
            <a:pPr>
              <a:defRPr/>
            </a:pPr>
            <a:endParaRPr lang="en-US" altLang="en-US"/>
          </a:p>
        </p:txBody>
      </p:sp>
      <p:sp>
        <p:nvSpPr>
          <p:cNvPr id="3" name="Date Placeholder 3">
            <a:extLst>
              <a:ext uri="{FF2B5EF4-FFF2-40B4-BE49-F238E27FC236}">
                <a16:creationId xmlns:a16="http://schemas.microsoft.com/office/drawing/2014/main" id="{B8660BA8-E17C-4A2C-9DFA-3148BF9542F0}"/>
              </a:ext>
            </a:extLst>
          </p:cNvPr>
          <p:cNvSpPr>
            <a:spLocks noGrp="1"/>
          </p:cNvSpPr>
          <p:nvPr>
            <p:ph type="dt" sz="half" idx="11"/>
          </p:nvPr>
        </p:nvSpPr>
        <p:spPr/>
        <p:txBody>
          <a:bodyPr/>
          <a:lstStyle>
            <a:lvl1pPr>
              <a:defRPr/>
            </a:lvl1pPr>
          </a:lstStyle>
          <a:p>
            <a:pPr>
              <a:defRPr/>
            </a:pPr>
            <a:fld id="{5875D9EB-D092-4538-B2FD-C1E2AE548123}" type="datetimeFigureOut">
              <a:rPr lang="en-US" altLang="en-US"/>
              <a:pPr>
                <a:defRPr/>
              </a:pPr>
              <a:t>9/23/2021</a:t>
            </a:fld>
            <a:endParaRPr lang="en-US" altLang="en-US"/>
          </a:p>
        </p:txBody>
      </p:sp>
      <p:sp>
        <p:nvSpPr>
          <p:cNvPr id="4" name="Slide Number Placeholder 5">
            <a:extLst>
              <a:ext uri="{FF2B5EF4-FFF2-40B4-BE49-F238E27FC236}">
                <a16:creationId xmlns:a16="http://schemas.microsoft.com/office/drawing/2014/main" id="{5A4B613C-8B9E-4E6F-919A-DD826D6E34EC}"/>
              </a:ext>
            </a:extLst>
          </p:cNvPr>
          <p:cNvSpPr>
            <a:spLocks noGrp="1"/>
          </p:cNvSpPr>
          <p:nvPr>
            <p:ph type="sldNum" sz="quarter" idx="12"/>
          </p:nvPr>
        </p:nvSpPr>
        <p:spPr/>
        <p:txBody>
          <a:bodyPr/>
          <a:lstStyle>
            <a:lvl1pPr>
              <a:defRPr/>
            </a:lvl1pPr>
          </a:lstStyle>
          <a:p>
            <a:fld id="{F1E369AA-723D-4938-8135-5CB5149672A9}" type="slidenum">
              <a:rPr lang="en-US" altLang="en-US"/>
              <a:pPr/>
              <a:t>‹#›</a:t>
            </a:fld>
            <a:endParaRPr lang="en-US" altLang="en-US"/>
          </a:p>
        </p:txBody>
      </p:sp>
    </p:spTree>
    <p:extLst>
      <p:ext uri="{BB962C8B-B14F-4D97-AF65-F5344CB8AC3E}">
        <p14:creationId xmlns:p14="http://schemas.microsoft.com/office/powerpoint/2010/main" val="157730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AFE23ABC-17EA-4AFE-9B64-142945B51274}"/>
              </a:ext>
            </a:extLst>
          </p:cNvPr>
          <p:cNvGrpSpPr>
            <a:grpSpLocks noChangeAspect="1"/>
          </p:cNvGrpSpPr>
          <p:nvPr/>
        </p:nvGrpSpPr>
        <p:grpSpPr bwMode="auto">
          <a:xfrm>
            <a:off x="787400" y="431800"/>
            <a:ext cx="2692400" cy="1841500"/>
            <a:chOff x="496" y="272"/>
            <a:chExt cx="1696" cy="1160"/>
          </a:xfrm>
        </p:grpSpPr>
        <p:pic>
          <p:nvPicPr>
            <p:cNvPr id="6" name="Freeform 6">
              <a:extLst>
                <a:ext uri="{FF2B5EF4-FFF2-40B4-BE49-F238E27FC236}">
                  <a16:creationId xmlns:a16="http://schemas.microsoft.com/office/drawing/2014/main" id="{412DA98E-21A8-41F8-BBAC-E43469EB3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 y="272"/>
              <a:ext cx="169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5F4D4981-2617-4055-8CC0-6A192E546FB7}"/>
                </a:ext>
              </a:extLst>
            </p:cNvPr>
            <p:cNvSpPr txBox="1">
              <a:spLocks noChangeArrowheads="1"/>
            </p:cNvSpPr>
            <p:nvPr/>
          </p:nvSpPr>
          <p:spPr bwMode="auto">
            <a:xfrm>
              <a:off x="507" y="281"/>
              <a:ext cx="1676"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a:p>
          </p:txBody>
        </p:sp>
      </p:grpSp>
      <p:sp>
        <p:nvSpPr>
          <p:cNvPr id="2" name="Title 1"/>
          <p:cNvSpPr>
            <a:spLocks noGrp="1"/>
          </p:cNvSpPr>
          <p:nvPr>
            <p:ph type="title"/>
          </p:nvPr>
        </p:nvSpPr>
        <p:spPr>
          <a:xfrm>
            <a:off x="804863" y="446088"/>
            <a:ext cx="2660650"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E3AA9D13-C6F6-4263-98F7-8FA5E4D18580}"/>
              </a:ext>
            </a:extLst>
          </p:cNvPr>
          <p:cNvSpPr>
            <a:spLocks noGrp="1"/>
          </p:cNvSpPr>
          <p:nvPr>
            <p:ph type="dt" sz="half" idx="10"/>
          </p:nvPr>
        </p:nvSpPr>
        <p:spPr/>
        <p:txBody>
          <a:bodyPr/>
          <a:lstStyle>
            <a:lvl1pPr>
              <a:defRPr/>
            </a:lvl1pPr>
          </a:lstStyle>
          <a:p>
            <a:pPr>
              <a:defRPr/>
            </a:pPr>
            <a:fld id="{1A5D668E-8457-4732-8938-319E0FA656BE}" type="datetimeFigureOut">
              <a:rPr lang="en-US" altLang="en-US"/>
              <a:pPr>
                <a:defRPr/>
              </a:pPr>
              <a:t>9/23/2021</a:t>
            </a:fld>
            <a:endParaRPr lang="en-US" altLang="en-US"/>
          </a:p>
        </p:txBody>
      </p:sp>
      <p:sp>
        <p:nvSpPr>
          <p:cNvPr id="9" name="Footer Placeholder 5">
            <a:extLst>
              <a:ext uri="{FF2B5EF4-FFF2-40B4-BE49-F238E27FC236}">
                <a16:creationId xmlns:a16="http://schemas.microsoft.com/office/drawing/2014/main" id="{4D9B86B3-FE48-4B68-8025-6A60C2E7D2EF}"/>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01C16534-624A-440C-98A9-52A2D420D211}"/>
              </a:ext>
            </a:extLst>
          </p:cNvPr>
          <p:cNvSpPr>
            <a:spLocks noGrp="1"/>
          </p:cNvSpPr>
          <p:nvPr>
            <p:ph type="sldNum" sz="quarter" idx="12"/>
          </p:nvPr>
        </p:nvSpPr>
        <p:spPr/>
        <p:txBody>
          <a:bodyPr/>
          <a:lstStyle>
            <a:lvl1pPr>
              <a:defRPr/>
            </a:lvl1pPr>
          </a:lstStyle>
          <a:p>
            <a:fld id="{A7B82A81-E855-4A41-8B08-600C383BEF7A}" type="slidenum">
              <a:rPr lang="en-US" altLang="en-US"/>
              <a:pPr/>
              <a:t>‹#›</a:t>
            </a:fld>
            <a:endParaRPr lang="en-US" altLang="en-US"/>
          </a:p>
        </p:txBody>
      </p:sp>
    </p:spTree>
    <p:extLst>
      <p:ext uri="{BB962C8B-B14F-4D97-AF65-F5344CB8AC3E}">
        <p14:creationId xmlns:p14="http://schemas.microsoft.com/office/powerpoint/2010/main" val="213588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9B7B050-7449-4D15-8DA7-0C9FFE803AB9}"/>
              </a:ext>
            </a:extLst>
          </p:cNvPr>
          <p:cNvSpPr>
            <a:spLocks noGrp="1"/>
          </p:cNvSpPr>
          <p:nvPr>
            <p:ph type="dt" sz="half" idx="14"/>
          </p:nvPr>
        </p:nvSpPr>
        <p:spPr>
          <a:xfrm>
            <a:off x="2914650" y="6042025"/>
            <a:ext cx="731838" cy="365125"/>
          </a:xfrm>
        </p:spPr>
        <p:txBody>
          <a:bodyPr/>
          <a:lstStyle>
            <a:lvl1pPr>
              <a:defRPr/>
            </a:lvl1pPr>
          </a:lstStyle>
          <a:p>
            <a:pPr>
              <a:defRPr/>
            </a:pPr>
            <a:fld id="{3856052F-1E54-4525-A025-C655CC238745}" type="datetimeFigureOut">
              <a:rPr lang="en-US" altLang="en-US"/>
              <a:pPr>
                <a:defRPr/>
              </a:pPr>
              <a:t>9/23/2021</a:t>
            </a:fld>
            <a:endParaRPr lang="en-US" altLang="en-US"/>
          </a:p>
        </p:txBody>
      </p:sp>
      <p:sp>
        <p:nvSpPr>
          <p:cNvPr id="6" name="Footer Placeholder 5">
            <a:extLst>
              <a:ext uri="{FF2B5EF4-FFF2-40B4-BE49-F238E27FC236}">
                <a16:creationId xmlns:a16="http://schemas.microsoft.com/office/drawing/2014/main" id="{3B020F94-DF50-4B67-BB53-9F36D6A68DBE}"/>
              </a:ext>
            </a:extLst>
          </p:cNvPr>
          <p:cNvSpPr>
            <a:spLocks noGrp="1"/>
          </p:cNvSpPr>
          <p:nvPr>
            <p:ph type="ftr" sz="quarter" idx="15"/>
          </p:nvPr>
        </p:nvSpPr>
        <p:spPr>
          <a:xfrm>
            <a:off x="442913" y="6042025"/>
            <a:ext cx="2471737" cy="365125"/>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6D9BF22C-3189-472B-B62F-ED2E6416C29A}"/>
              </a:ext>
            </a:extLst>
          </p:cNvPr>
          <p:cNvSpPr>
            <a:spLocks noGrp="1"/>
          </p:cNvSpPr>
          <p:nvPr>
            <p:ph type="sldNum" sz="quarter" idx="16"/>
          </p:nvPr>
        </p:nvSpPr>
        <p:spPr>
          <a:xfrm>
            <a:off x="3646488" y="5916613"/>
            <a:ext cx="796925" cy="490537"/>
          </a:xfrm>
        </p:spPr>
        <p:txBody>
          <a:bodyPr/>
          <a:lstStyle>
            <a:lvl1pPr>
              <a:defRPr/>
            </a:lvl1pPr>
          </a:lstStyle>
          <a:p>
            <a:fld id="{74A586D1-9DF3-464C-9EA4-CCC06EC91865}" type="slidenum">
              <a:rPr lang="en-US" altLang="en-US"/>
              <a:pPr/>
              <a:t>‹#›</a:t>
            </a:fld>
            <a:endParaRPr lang="en-US" altLang="en-US"/>
          </a:p>
        </p:txBody>
      </p:sp>
    </p:spTree>
    <p:extLst>
      <p:ext uri="{BB962C8B-B14F-4D97-AF65-F5344CB8AC3E}">
        <p14:creationId xmlns:p14="http://schemas.microsoft.com/office/powerpoint/2010/main" val="33465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39B35-6D69-428F-A04B-6AFA9F53ECE6}"/>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00A4A2-B283-47FA-B10E-9352ECFBD10E}"/>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BAD133-FDF3-412F-AF99-1808E9791D1B}"/>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solidFill>
                <a:latin typeface="+mn-lt"/>
              </a:defRPr>
            </a:lvl1pPr>
          </a:lstStyle>
          <a:p>
            <a:pPr>
              <a:defRPr/>
            </a:pPr>
            <a:endParaRPr lang="en-US" altLang="en-US"/>
          </a:p>
        </p:txBody>
      </p:sp>
      <p:sp>
        <p:nvSpPr>
          <p:cNvPr id="4" name="Date Placeholder 3">
            <a:extLst>
              <a:ext uri="{FF2B5EF4-FFF2-40B4-BE49-F238E27FC236}">
                <a16:creationId xmlns:a16="http://schemas.microsoft.com/office/drawing/2014/main" id="{DE2F9EC0-A7FC-4DBE-81B1-59EF06C144D2}"/>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eaLnBrk="1" fontAlgn="auto" hangingPunct="1">
              <a:spcBef>
                <a:spcPts val="0"/>
              </a:spcBef>
              <a:spcAft>
                <a:spcPts val="0"/>
              </a:spcAft>
              <a:defRPr sz="900">
                <a:solidFill>
                  <a:schemeClr val="tx1"/>
                </a:solidFill>
                <a:latin typeface="+mn-lt"/>
              </a:defRPr>
            </a:lvl1pPr>
          </a:lstStyle>
          <a:p>
            <a:pPr>
              <a:defRPr/>
            </a:pPr>
            <a:fld id="{37A2170D-5792-4C9C-8DAC-37F01A89ECDC}" type="datetimeFigureOut">
              <a:rPr lang="en-US" altLang="en-US"/>
              <a:pPr>
                <a:defRPr/>
              </a:pPr>
              <a:t>9/23/2021</a:t>
            </a:fld>
            <a:endParaRPr lang="en-US" altLang="en-US"/>
          </a:p>
        </p:txBody>
      </p:sp>
      <p:sp>
        <p:nvSpPr>
          <p:cNvPr id="6" name="Slide Number Placeholder 5">
            <a:extLst>
              <a:ext uri="{FF2B5EF4-FFF2-40B4-BE49-F238E27FC236}">
                <a16:creationId xmlns:a16="http://schemas.microsoft.com/office/drawing/2014/main" id="{CA941E59-FC4D-41DD-9FE5-6167F78BB19E}"/>
              </a:ext>
            </a:extLst>
          </p:cNvPr>
          <p:cNvSpPr>
            <a:spLocks noGrp="1"/>
          </p:cNvSpPr>
          <p:nvPr>
            <p:ph type="sldNum" sz="quarter" idx="4"/>
          </p:nvPr>
        </p:nvSpPr>
        <p:spPr>
          <a:xfrm>
            <a:off x="7904163" y="5916613"/>
            <a:ext cx="796925" cy="490537"/>
          </a:xfrm>
          <a:prstGeom prst="rect">
            <a:avLst/>
          </a:prstGeom>
        </p:spPr>
        <p:txBody>
          <a:bodyPr vert="horz" wrap="square" lIns="91440" tIns="45720" rIns="91440" bIns="10800" numCol="1" anchor="b" anchorCtr="0" compatLnSpc="1">
            <a:prstTxWarp prst="textNoShape">
              <a:avLst/>
            </a:prstTxWarp>
          </a:bodyPr>
          <a:lstStyle>
            <a:lvl1pPr algn="r" eaLnBrk="1" hangingPunct="1">
              <a:defRPr sz="2000">
                <a:solidFill>
                  <a:schemeClr val="accent1"/>
                </a:solidFill>
              </a:defRPr>
            </a:lvl1pPr>
          </a:lstStyle>
          <a:p>
            <a:fld id="{ADAE6D61-DAF0-4AF7-BE5B-1AA94AACE12A}"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899" r:id="rId7"/>
    <p:sldLayoutId id="2147483907" r:id="rId8"/>
    <p:sldLayoutId id="2147483908" r:id="rId9"/>
    <p:sldLayoutId id="2147483900" r:id="rId10"/>
    <p:sldLayoutId id="2147483909" r:id="rId11"/>
    <p:sldLayoutId id="2147483910" r:id="rId12"/>
    <p:sldLayoutId id="2147483911" r:id="rId13"/>
    <p:sldLayoutId id="2147483912" r:id="rId14"/>
  </p:sldLayoutIdLst>
  <p:txStyles>
    <p:titleStyle>
      <a:lvl1pPr algn="l" defTabSz="457200" rtl="0" eaLnBrk="0" fontAlgn="base" hangingPunct="0">
        <a:spcBef>
          <a:spcPct val="0"/>
        </a:spcBef>
        <a:spcAft>
          <a:spcPct val="0"/>
        </a:spcAft>
        <a:defRPr sz="4000" b="1" kern="1200">
          <a:solidFill>
            <a:srgbClr val="FEFEFE"/>
          </a:solidFill>
          <a:latin typeface="+mj-lt"/>
          <a:ea typeface="Trebuchet MS" panose="020B070302020209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ictionary.reference.com/browse/languag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astyle.apa.org/style-grammar-guidelines/citations/quotations"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39C1B6B7-0590-4970-A99B-0B9F24D5A4E9}"/>
              </a:ext>
            </a:extLst>
          </p:cNvPr>
          <p:cNvSpPr>
            <a:spLocks noGrp="1"/>
          </p:cNvSpPr>
          <p:nvPr>
            <p:ph type="ctrTitle"/>
          </p:nvPr>
        </p:nvSpPr>
        <p:spPr>
          <a:xfrm>
            <a:off x="808038" y="1449388"/>
            <a:ext cx="7527925" cy="2970212"/>
          </a:xfrm>
        </p:spPr>
        <p:txBody>
          <a:bodyPr/>
          <a:lstStyle/>
          <a:p>
            <a:pPr eaLnBrk="1" fontAlgn="auto" hangingPunct="1">
              <a:spcAft>
                <a:spcPts val="0"/>
              </a:spcAft>
              <a:defRPr/>
            </a:pPr>
            <a:r>
              <a:rPr lang="en-US" altLang="en-US" dirty="0">
                <a:solidFill>
                  <a:schemeClr val="tx1"/>
                </a:solidFill>
                <a:ea typeface="+mj-ea"/>
              </a:rPr>
              <a:t>Avoiding Plagiarism</a:t>
            </a:r>
          </a:p>
        </p:txBody>
      </p:sp>
      <p:sp>
        <p:nvSpPr>
          <p:cNvPr id="2" name="Subtitle 1">
            <a:extLst>
              <a:ext uri="{FF2B5EF4-FFF2-40B4-BE49-F238E27FC236}">
                <a16:creationId xmlns:a16="http://schemas.microsoft.com/office/drawing/2014/main" id="{3C1D2908-53DB-46EE-A0C7-DAD84C83917E}"/>
              </a:ext>
            </a:extLst>
          </p:cNvPr>
          <p:cNvSpPr>
            <a:spLocks noGrp="1"/>
          </p:cNvSpPr>
          <p:nvPr>
            <p:ph type="subTitle" idx="1"/>
          </p:nvPr>
        </p:nvSpPr>
        <p:spPr>
          <a:xfrm>
            <a:off x="698500" y="5251450"/>
            <a:ext cx="6858000" cy="1189038"/>
          </a:xfrm>
        </p:spPr>
        <p:txBody>
          <a:bodyPr>
            <a:normAutofit fontScale="85000" lnSpcReduction="10000"/>
          </a:bodyPr>
          <a:lstStyle/>
          <a:p>
            <a:pPr eaLnBrk="1" fontAlgn="auto" hangingPunct="1">
              <a:spcAft>
                <a:spcPts val="0"/>
              </a:spcAft>
              <a:defRPr/>
            </a:pPr>
            <a:r>
              <a:rPr lang="en-US" dirty="0"/>
              <a:t>Original Presentation by Zakaria </a:t>
            </a:r>
            <a:r>
              <a:rPr lang="en-US" dirty="0" err="1"/>
              <a:t>Jouaibi</a:t>
            </a:r>
            <a:r>
              <a:rPr lang="en-US" dirty="0"/>
              <a:t> </a:t>
            </a:r>
          </a:p>
          <a:p>
            <a:pPr eaLnBrk="1" fontAlgn="auto" hangingPunct="1">
              <a:spcAft>
                <a:spcPts val="0"/>
              </a:spcAft>
              <a:buFont typeface="Wingdings 2" charset="2"/>
              <a:buNone/>
              <a:defRPr/>
            </a:pPr>
            <a:r>
              <a:rPr lang="en-US" dirty="0"/>
              <a:t>Edited by Katelyn Haase Fall 2017</a:t>
            </a:r>
          </a:p>
          <a:p>
            <a:pPr eaLnBrk="1" fontAlgn="auto" hangingPunct="1">
              <a:spcAft>
                <a:spcPts val="0"/>
              </a:spcAft>
              <a:buFont typeface="Wingdings 2" charset="2"/>
              <a:buNone/>
              <a:defRPr/>
            </a:pPr>
            <a:r>
              <a:rPr lang="en-US" dirty="0"/>
              <a:t>Edited by JoAnna Marley Spring 2021</a:t>
            </a:r>
          </a:p>
          <a:p>
            <a:pPr>
              <a:spcAft>
                <a:spcPts val="0"/>
              </a:spcAft>
              <a:defRPr/>
            </a:pPr>
            <a:r>
              <a:rPr lang="en-US" dirty="0"/>
              <a:t>Edited by Aria Ahmer, Sydney Feldhake, and Kaylei Knight Fall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7EF3F384-D795-4390-8065-FAADBA23F22B}"/>
              </a:ext>
            </a:extLst>
          </p:cNvPr>
          <p:cNvSpPr>
            <a:spLocks noGrp="1"/>
          </p:cNvSpPr>
          <p:nvPr>
            <p:ph type="title"/>
          </p:nvPr>
        </p:nvSpPr>
        <p:spPr/>
        <p:txBody>
          <a:bodyPr/>
          <a:lstStyle/>
          <a:p>
            <a:pPr eaLnBrk="1" fontAlgn="auto" hangingPunct="1">
              <a:spcAft>
                <a:spcPts val="0"/>
              </a:spcAft>
              <a:defRPr/>
            </a:pPr>
            <a:r>
              <a:rPr lang="en-US" altLang="en-US" dirty="0">
                <a:solidFill>
                  <a:schemeClr val="tx1"/>
                </a:solidFill>
                <a:ea typeface="+mj-ea"/>
              </a:rPr>
              <a:t>Paraphrasing </a:t>
            </a:r>
          </a:p>
        </p:txBody>
      </p:sp>
      <p:sp>
        <p:nvSpPr>
          <p:cNvPr id="12291" name="Content Placeholder 1">
            <a:extLst>
              <a:ext uri="{FF2B5EF4-FFF2-40B4-BE49-F238E27FC236}">
                <a16:creationId xmlns:a16="http://schemas.microsoft.com/office/drawing/2014/main" id="{B0B737C6-47EF-4A3B-A0CA-E45BECBEC4B2}"/>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altLang="en-US" dirty="0"/>
              <a:t>It refers to the utilization of your own words in order to tackle a fact or express an  idea of another author.</a:t>
            </a:r>
          </a:p>
          <a:p>
            <a:pPr eaLnBrk="1" fontAlgn="auto" hangingPunct="1">
              <a:buFont typeface="Wingdings 2" charset="2"/>
              <a:buChar char=""/>
              <a:defRPr/>
            </a:pPr>
            <a:r>
              <a:rPr lang="en-US" altLang="en-US" dirty="0"/>
              <a:t>Paraphrasing should go beyond replacing some words with their synonyms. </a:t>
            </a:r>
          </a:p>
          <a:p>
            <a:pPr eaLnBrk="1" fontAlgn="auto" hangingPunct="1">
              <a:buFont typeface="Wingdings 2" charset="2"/>
              <a:buChar char=""/>
              <a:defRPr/>
            </a:pPr>
            <a:r>
              <a:rPr lang="en-US" altLang="en-US" dirty="0"/>
              <a:t>You should carefully read the discourse, fully understand it, and  then convey the same idea through the use of your own words.</a:t>
            </a:r>
          </a:p>
          <a:p>
            <a:pPr eaLnBrk="1" fontAlgn="auto" hangingPunct="1">
              <a:buFont typeface="Wingdings 2" charset="2"/>
              <a:buChar char=""/>
              <a:defRPr/>
            </a:pPr>
            <a:r>
              <a:rPr lang="en-US" altLang="en-US" dirty="0"/>
              <a:t>When paraphrasing, you STILL have to CITE the source of the material being paraphrased. </a:t>
            </a:r>
          </a:p>
          <a:p>
            <a:pPr eaLnBrk="1" fontAlgn="auto" hangingPunct="1">
              <a:buFont typeface="Wingdings 2" pitchFamily="2" charset="2"/>
              <a:buNone/>
              <a:defRPr/>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F88C26-6865-4B25-BBDC-C7CB44EAD57D}"/>
              </a:ext>
            </a:extLst>
          </p:cNvPr>
          <p:cNvSpPr>
            <a:spLocks noGrp="1"/>
          </p:cNvSpPr>
          <p:nvPr>
            <p:ph type="title"/>
          </p:nvPr>
        </p:nvSpPr>
        <p:spPr/>
        <p:txBody>
          <a:bodyPr/>
          <a:lstStyle/>
          <a:p>
            <a:pPr eaLnBrk="1" fontAlgn="auto" hangingPunct="1">
              <a:spcAft>
                <a:spcPts val="0"/>
              </a:spcAft>
              <a:defRPr/>
            </a:pPr>
            <a:r>
              <a:rPr lang="en-US" altLang="en-US" dirty="0">
                <a:ea typeface="+mj-ea"/>
              </a:rPr>
              <a:t>Citing paraphrases - APA</a:t>
            </a:r>
          </a:p>
        </p:txBody>
      </p:sp>
      <p:sp>
        <p:nvSpPr>
          <p:cNvPr id="2" name="Text Placeholder 1">
            <a:extLst>
              <a:ext uri="{FF2B5EF4-FFF2-40B4-BE49-F238E27FC236}">
                <a16:creationId xmlns:a16="http://schemas.microsoft.com/office/drawing/2014/main" id="{2D87236D-7736-4413-A99F-D751F29E4C9E}"/>
              </a:ext>
            </a:extLst>
          </p:cNvPr>
          <p:cNvSpPr>
            <a:spLocks noGrp="1"/>
          </p:cNvSpPr>
          <p:nvPr>
            <p:ph type="body" idx="1"/>
          </p:nvPr>
        </p:nvSpPr>
        <p:spPr>
          <a:xfrm>
            <a:off x="809625" y="2174875"/>
            <a:ext cx="3671888" cy="576263"/>
          </a:xfrm>
        </p:spPr>
        <p:txBody>
          <a:bodyPr/>
          <a:lstStyle/>
          <a:p>
            <a:pPr eaLnBrk="1" fontAlgn="auto" hangingPunct="1">
              <a:buFont typeface="Wingdings 2" charset="2"/>
              <a:buNone/>
              <a:defRPr/>
            </a:pPr>
            <a:r>
              <a:rPr lang="en-US" dirty="0"/>
              <a:t>Narrative</a:t>
            </a:r>
          </a:p>
        </p:txBody>
      </p:sp>
      <p:sp>
        <p:nvSpPr>
          <p:cNvPr id="13315" name="Rectangle 3">
            <a:extLst>
              <a:ext uri="{FF2B5EF4-FFF2-40B4-BE49-F238E27FC236}">
                <a16:creationId xmlns:a16="http://schemas.microsoft.com/office/drawing/2014/main" id="{B69B0B6F-7BC2-440D-A954-01D97F835489}"/>
              </a:ext>
            </a:extLst>
          </p:cNvPr>
          <p:cNvSpPr>
            <a:spLocks noGrp="1"/>
          </p:cNvSpPr>
          <p:nvPr>
            <p:ph sz="half" idx="2"/>
          </p:nvPr>
        </p:nvSpPr>
        <p:spPr>
          <a:xfrm>
            <a:off x="809625" y="2751138"/>
            <a:ext cx="3687763" cy="3109912"/>
          </a:xfrm>
        </p:spPr>
        <p:txBody>
          <a:bodyPr/>
          <a:lstStyle/>
          <a:p>
            <a:pPr eaLnBrk="1" fontAlgn="auto" hangingPunct="1">
              <a:buFont typeface="Wingdings 2" charset="2"/>
              <a:buChar char=""/>
              <a:defRPr/>
            </a:pPr>
            <a:r>
              <a:rPr lang="en-US" altLang="en-US" dirty="0"/>
              <a:t>Dr. Smith (2009) feels academic integrity is an essential topic for all students.  </a:t>
            </a:r>
          </a:p>
        </p:txBody>
      </p:sp>
      <p:sp>
        <p:nvSpPr>
          <p:cNvPr id="3" name="Text Placeholder 2">
            <a:extLst>
              <a:ext uri="{FF2B5EF4-FFF2-40B4-BE49-F238E27FC236}">
                <a16:creationId xmlns:a16="http://schemas.microsoft.com/office/drawing/2014/main" id="{4D4FFC1C-8D61-4645-B8DF-D0561621665E}"/>
              </a:ext>
            </a:extLst>
          </p:cNvPr>
          <p:cNvSpPr>
            <a:spLocks noGrp="1"/>
          </p:cNvSpPr>
          <p:nvPr>
            <p:ph type="body" sz="quarter" idx="3"/>
          </p:nvPr>
        </p:nvSpPr>
        <p:spPr>
          <a:xfrm>
            <a:off x="4662488" y="2174875"/>
            <a:ext cx="3671887" cy="576263"/>
          </a:xfrm>
        </p:spPr>
        <p:txBody>
          <a:bodyPr/>
          <a:lstStyle/>
          <a:p>
            <a:pPr eaLnBrk="1" fontAlgn="auto" hangingPunct="1">
              <a:buFont typeface="Wingdings 2" charset="2"/>
              <a:buNone/>
              <a:defRPr/>
            </a:pPr>
            <a:r>
              <a:rPr lang="en-US" dirty="0"/>
              <a:t>Parenthetical</a:t>
            </a:r>
          </a:p>
        </p:txBody>
      </p:sp>
      <p:sp>
        <p:nvSpPr>
          <p:cNvPr id="4" name="Content Placeholder 3">
            <a:extLst>
              <a:ext uri="{FF2B5EF4-FFF2-40B4-BE49-F238E27FC236}">
                <a16:creationId xmlns:a16="http://schemas.microsoft.com/office/drawing/2014/main" id="{84EC7ECD-1393-499A-8C02-90B7FE96044E}"/>
              </a:ext>
            </a:extLst>
          </p:cNvPr>
          <p:cNvSpPr>
            <a:spLocks noGrp="1"/>
          </p:cNvSpPr>
          <p:nvPr>
            <p:ph sz="quarter" idx="4"/>
          </p:nvPr>
        </p:nvSpPr>
        <p:spPr>
          <a:xfrm>
            <a:off x="4662488" y="2751138"/>
            <a:ext cx="3671887" cy="3109912"/>
          </a:xfrm>
        </p:spPr>
        <p:txBody>
          <a:bodyPr/>
          <a:lstStyle/>
          <a:p>
            <a:pPr eaLnBrk="1" fontAlgn="auto" hangingPunct="1">
              <a:buFont typeface="Wingdings 2" charset="2"/>
              <a:buChar char=""/>
              <a:defRPr/>
            </a:pPr>
            <a:r>
              <a:rPr lang="en-US" dirty="0"/>
              <a:t>Academic integrity is an essential topic for all students (Smith,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4ABD-D84C-4BCC-8DC3-A07E55054B18}"/>
              </a:ext>
            </a:extLst>
          </p:cNvPr>
          <p:cNvSpPr>
            <a:spLocks noGrp="1"/>
          </p:cNvSpPr>
          <p:nvPr>
            <p:ph type="title"/>
          </p:nvPr>
        </p:nvSpPr>
        <p:spPr/>
        <p:txBody>
          <a:bodyPr/>
          <a:lstStyle/>
          <a:p>
            <a:pPr eaLnBrk="1" fontAlgn="auto" hangingPunct="1">
              <a:spcAft>
                <a:spcPts val="0"/>
              </a:spcAft>
              <a:defRPr/>
            </a:pPr>
            <a:r>
              <a:rPr lang="en-US" dirty="0">
                <a:ea typeface="+mj-ea"/>
              </a:rPr>
              <a:t>Citing paraphrases - MLA</a:t>
            </a:r>
          </a:p>
        </p:txBody>
      </p:sp>
      <p:sp>
        <p:nvSpPr>
          <p:cNvPr id="3" name="Content Placeholder 2">
            <a:extLst>
              <a:ext uri="{FF2B5EF4-FFF2-40B4-BE49-F238E27FC236}">
                <a16:creationId xmlns:a16="http://schemas.microsoft.com/office/drawing/2014/main" id="{5349537D-C94B-498D-A0A9-B927E1E8C059}"/>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altLang="en-US" dirty="0"/>
              <a:t>Without Author Tag:  Academic integrity is an essential topic for all students (Smith 27).  </a:t>
            </a:r>
          </a:p>
          <a:p>
            <a:pPr eaLnBrk="1" fontAlgn="auto" hangingPunct="1">
              <a:buFont typeface="Wingdings 2" charset="2"/>
              <a:buChar char=""/>
              <a:defRPr/>
            </a:pPr>
            <a:r>
              <a:rPr lang="en-US" altLang="en-US" dirty="0"/>
              <a:t>With Author Tag:  Smith explains that academic integrity is an essential topic for all students (27).</a:t>
            </a:r>
          </a:p>
          <a:p>
            <a:pPr eaLnBrk="1" fontAlgn="auto" hangingPunct="1">
              <a:buFont typeface="Wingdings 2" charset="2"/>
              <a:buChar char=""/>
              <a:defRPr/>
            </a:pPr>
            <a:endParaRPr lang="en-US" altLang="en-US" dirty="0"/>
          </a:p>
          <a:p>
            <a:pPr eaLnBrk="1" fontAlgn="auto" hangingPunct="1">
              <a:buFont typeface="Wingdings 2" charset="2"/>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3AD3A-76C5-487A-91DB-1A3854F64384}"/>
              </a:ext>
            </a:extLst>
          </p:cNvPr>
          <p:cNvSpPr>
            <a:spLocks noGrp="1"/>
          </p:cNvSpPr>
          <p:nvPr>
            <p:ph type="title"/>
          </p:nvPr>
        </p:nvSpPr>
        <p:spPr>
          <a:xfrm>
            <a:off x="804863" y="2951163"/>
            <a:ext cx="7526337" cy="1468437"/>
          </a:xfrm>
        </p:spPr>
        <p:txBody>
          <a:bodyPr/>
          <a:lstStyle/>
          <a:p>
            <a:pPr>
              <a:defRPr/>
            </a:pPr>
            <a:r>
              <a:rPr lang="en-US" sz="4000" dirty="0"/>
              <a:t>Let’s practice APA citations!</a:t>
            </a:r>
          </a:p>
        </p:txBody>
      </p:sp>
      <p:sp>
        <p:nvSpPr>
          <p:cNvPr id="5" name="Text Placeholder 4">
            <a:extLst>
              <a:ext uri="{FF2B5EF4-FFF2-40B4-BE49-F238E27FC236}">
                <a16:creationId xmlns:a16="http://schemas.microsoft.com/office/drawing/2014/main" id="{35A8F598-0B85-4854-A358-F5729C14FB0B}"/>
              </a:ext>
            </a:extLst>
          </p:cNvPr>
          <p:cNvSpPr>
            <a:spLocks noGrp="1"/>
          </p:cNvSpPr>
          <p:nvPr>
            <p:ph type="body" idx="1"/>
          </p:nvPr>
        </p:nvSpPr>
        <p:spPr>
          <a:xfrm>
            <a:off x="804863" y="5281613"/>
            <a:ext cx="7526337" cy="433387"/>
          </a:xfrm>
        </p:spPr>
        <p:txBody>
          <a:bodyPr/>
          <a:lstStyle/>
          <a:p>
            <a:pPr>
              <a:buFont typeface="Wingdings 2" pitchFamily="2" charset="2"/>
              <a:buNone/>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C2C18E0-8DB1-407C-BD22-C4557DDCF62E}"/>
              </a:ext>
            </a:extLst>
          </p:cNvPr>
          <p:cNvSpPr>
            <a:spLocks noGrp="1"/>
          </p:cNvSpPr>
          <p:nvPr>
            <p:ph type="title"/>
          </p:nvPr>
        </p:nvSpPr>
        <p:spPr/>
        <p:txBody>
          <a:bodyPr/>
          <a:lstStyle/>
          <a:p>
            <a:pPr eaLnBrk="1" fontAlgn="auto" hangingPunct="1">
              <a:spcAft>
                <a:spcPts val="0"/>
              </a:spcAft>
              <a:defRPr/>
            </a:pPr>
            <a:r>
              <a:rPr lang="en-US" altLang="en-US">
                <a:ea typeface="+mj-ea"/>
              </a:rPr>
              <a:t>Try Paraphrasing!</a:t>
            </a:r>
          </a:p>
        </p:txBody>
      </p:sp>
      <p:sp>
        <p:nvSpPr>
          <p:cNvPr id="14339" name="Content Placeholder 2">
            <a:extLst>
              <a:ext uri="{FF2B5EF4-FFF2-40B4-BE49-F238E27FC236}">
                <a16:creationId xmlns:a16="http://schemas.microsoft.com/office/drawing/2014/main" id="{CA1D4072-2064-4672-9FCC-586DC971DC6E}"/>
              </a:ext>
            </a:extLst>
          </p:cNvPr>
          <p:cNvSpPr>
            <a:spLocks noGrp="1"/>
          </p:cNvSpPr>
          <p:nvPr>
            <p:ph idx="1"/>
          </p:nvPr>
        </p:nvSpPr>
        <p:spPr>
          <a:xfrm>
            <a:off x="809625" y="2222500"/>
            <a:ext cx="7524750" cy="3636963"/>
          </a:xfrm>
        </p:spPr>
        <p:txBody>
          <a:bodyPr/>
          <a:lstStyle/>
          <a:p>
            <a:pPr marL="0" indent="0" eaLnBrk="1" fontAlgn="auto" hangingPunct="1">
              <a:buFont typeface="Wingdings 2" pitchFamily="2" charset="2"/>
              <a:buNone/>
              <a:defRPr/>
            </a:pPr>
            <a:r>
              <a:rPr lang="en-US" altLang="en-US" sz="2800" dirty="0"/>
              <a:t>“Many students feel they need not be attentive in their math lectures because their careers will not make use of complex math skills; however, what they do not realize is that the critical thinking skills used in math apply to any field.”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2719-CC1E-43AD-ACDF-8FE85BB15572}"/>
              </a:ext>
            </a:extLst>
          </p:cNvPr>
          <p:cNvSpPr>
            <a:spLocks noGrp="1"/>
          </p:cNvSpPr>
          <p:nvPr>
            <p:ph type="title"/>
          </p:nvPr>
        </p:nvSpPr>
        <p:spPr/>
        <p:txBody>
          <a:bodyPr/>
          <a:lstStyle/>
          <a:p>
            <a:pPr>
              <a:defRPr/>
            </a:pPr>
            <a:r>
              <a:rPr lang="en-US" dirty="0"/>
              <a:t>Here’s an example:</a:t>
            </a:r>
          </a:p>
        </p:txBody>
      </p:sp>
      <p:sp>
        <p:nvSpPr>
          <p:cNvPr id="3" name="Content Placeholder 2">
            <a:extLst>
              <a:ext uri="{FF2B5EF4-FFF2-40B4-BE49-F238E27FC236}">
                <a16:creationId xmlns:a16="http://schemas.microsoft.com/office/drawing/2014/main" id="{66A1D0D2-8BB5-4E86-95A3-01EC85C7FA8B}"/>
              </a:ext>
            </a:extLst>
          </p:cNvPr>
          <p:cNvSpPr>
            <a:spLocks noGrp="1"/>
          </p:cNvSpPr>
          <p:nvPr>
            <p:ph idx="1"/>
          </p:nvPr>
        </p:nvSpPr>
        <p:spPr>
          <a:xfrm>
            <a:off x="809625" y="2222500"/>
            <a:ext cx="7524750" cy="3636963"/>
          </a:xfrm>
        </p:spPr>
        <p:txBody>
          <a:bodyPr/>
          <a:lstStyle/>
          <a:p>
            <a:pPr>
              <a:buFont typeface="Wingdings 2" pitchFamily="2" charset="2"/>
              <a:buChar char=""/>
              <a:defRPr/>
            </a:pPr>
            <a:r>
              <a:rPr lang="en-US" dirty="0"/>
              <a:t>Students don’t think they will use math in their future careers, so many don’t pay attention during math class. </a:t>
            </a:r>
          </a:p>
          <a:p>
            <a:pPr>
              <a:buFont typeface="Wingdings 2" pitchFamily="2" charset="2"/>
              <a:buChar char=""/>
              <a:defRPr/>
            </a:pPr>
            <a:endParaRPr lang="en-US" dirty="0"/>
          </a:p>
          <a:p>
            <a:pPr>
              <a:buFont typeface="Wingdings 2" pitchFamily="2" charset="2"/>
              <a:buChar char=""/>
              <a:defRPr/>
            </a:pPr>
            <a:r>
              <a:rPr lang="en-US" dirty="0"/>
              <a:t>Now, how should you cite this? Use the following information:</a:t>
            </a:r>
          </a:p>
          <a:p>
            <a:pPr lvl="1">
              <a:buFont typeface="Wingdings 2" pitchFamily="2" charset="2"/>
              <a:buChar char=""/>
              <a:defRPr/>
            </a:pPr>
            <a:r>
              <a:rPr lang="en-US" dirty="0"/>
              <a:t>Author: </a:t>
            </a:r>
            <a:r>
              <a:rPr lang="en-US" dirty="0" err="1"/>
              <a:t>JoAnna</a:t>
            </a:r>
            <a:r>
              <a:rPr lang="en-US" dirty="0"/>
              <a:t> Marley</a:t>
            </a:r>
          </a:p>
          <a:p>
            <a:pPr lvl="1">
              <a:buFont typeface="Wingdings 2" pitchFamily="2" charset="2"/>
              <a:buChar char=""/>
              <a:defRPr/>
            </a:pPr>
            <a:r>
              <a:rPr lang="en-US" dirty="0"/>
              <a:t>Date published: February 7</a:t>
            </a:r>
            <a:r>
              <a:rPr lang="en-US" baseline="30000" dirty="0"/>
              <a:t>th</a:t>
            </a:r>
            <a:r>
              <a:rPr lang="en-US" dirty="0"/>
              <a:t>, 2020</a:t>
            </a:r>
          </a:p>
          <a:p>
            <a:pPr lvl="1">
              <a:buFont typeface="Wingdings 2" pitchFamily="2" charset="2"/>
              <a:buChar char=""/>
              <a:defRPr/>
            </a:pPr>
            <a:r>
              <a:rPr lang="en-US" dirty="0"/>
              <a:t>Page number: 359</a:t>
            </a:r>
          </a:p>
          <a:p>
            <a:pPr lvl="1">
              <a:buFont typeface="Wingdings 2" pitchFamily="2" charset="2"/>
              <a:buChar char=""/>
              <a:defRPr/>
            </a:pPr>
            <a:r>
              <a:rPr lang="en-US" dirty="0"/>
              <a:t>Book name: Students in </a:t>
            </a:r>
            <a:r>
              <a:rPr lang="en-US" dirty="0" err="1"/>
              <a:t>Schol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8A0C-3E72-4E5E-8CD1-100D765F65B1}"/>
              </a:ext>
            </a:extLst>
          </p:cNvPr>
          <p:cNvSpPr>
            <a:spLocks noGrp="1"/>
          </p:cNvSpPr>
          <p:nvPr>
            <p:ph type="title"/>
          </p:nvPr>
        </p:nvSpPr>
        <p:spPr/>
        <p:txBody>
          <a:bodyPr/>
          <a:lstStyle/>
          <a:p>
            <a:pPr>
              <a:defRPr/>
            </a:pPr>
            <a:r>
              <a:rPr lang="en-US" dirty="0"/>
              <a:t>Cite it like this:</a:t>
            </a:r>
          </a:p>
        </p:txBody>
      </p:sp>
      <p:sp>
        <p:nvSpPr>
          <p:cNvPr id="3" name="Content Placeholder 2">
            <a:extLst>
              <a:ext uri="{FF2B5EF4-FFF2-40B4-BE49-F238E27FC236}">
                <a16:creationId xmlns:a16="http://schemas.microsoft.com/office/drawing/2014/main" id="{44F9CB21-F703-490B-AB8D-A1BA6098D7F8}"/>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dirty="0"/>
              <a:t>Students don’t think they will use math in their future careers, so many don’t pay attention during math class (Marley, 2020). </a:t>
            </a:r>
          </a:p>
          <a:p>
            <a:pPr marL="0" indent="0">
              <a:buFont typeface="Wingdings 2" pitchFamily="2" charset="2"/>
              <a:buNone/>
              <a:defRPr/>
            </a:pPr>
            <a:endParaRPr lang="en-US" dirty="0"/>
          </a:p>
          <a:p>
            <a:pPr>
              <a:buFont typeface="Wingdings 2" pitchFamily="2" charset="2"/>
              <a:buChar char=""/>
              <a:defRPr/>
            </a:pPr>
            <a:r>
              <a:rPr lang="en-US" dirty="0"/>
              <a:t>For parenthetical citations when paraphrasing, include the author’s name and date in parentheses at the end of the sentence, but before the period.</a:t>
            </a:r>
          </a:p>
          <a:p>
            <a:pPr marL="0" indent="0">
              <a:buFont typeface="Wingdings 2" pitchFamily="2" charset="2"/>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C63C-796C-4263-B044-80C6C921FFA7}"/>
              </a:ext>
            </a:extLst>
          </p:cNvPr>
          <p:cNvSpPr>
            <a:spLocks noGrp="1"/>
          </p:cNvSpPr>
          <p:nvPr>
            <p:ph type="title"/>
          </p:nvPr>
        </p:nvSpPr>
        <p:spPr/>
        <p:txBody>
          <a:bodyPr/>
          <a:lstStyle/>
          <a:p>
            <a:pPr eaLnBrk="1" fontAlgn="auto" hangingPunct="1">
              <a:spcAft>
                <a:spcPts val="0"/>
              </a:spcAft>
              <a:defRPr/>
            </a:pPr>
            <a:r>
              <a:rPr lang="en-US" sz="3600" dirty="0">
                <a:ea typeface="+mj-ea"/>
              </a:rPr>
              <a:t>What’s wrong with this citation?</a:t>
            </a:r>
          </a:p>
        </p:txBody>
      </p:sp>
      <p:sp>
        <p:nvSpPr>
          <p:cNvPr id="3" name="Content Placeholder 2">
            <a:extLst>
              <a:ext uri="{FF2B5EF4-FFF2-40B4-BE49-F238E27FC236}">
                <a16:creationId xmlns:a16="http://schemas.microsoft.com/office/drawing/2014/main" id="{AD46C92B-2C8C-4D31-A9AF-305852880928}"/>
              </a:ext>
            </a:extLst>
          </p:cNvPr>
          <p:cNvSpPr>
            <a:spLocks noGrp="1"/>
          </p:cNvSpPr>
          <p:nvPr>
            <p:ph idx="1"/>
          </p:nvPr>
        </p:nvSpPr>
        <p:spPr>
          <a:xfrm>
            <a:off x="809625" y="2222500"/>
            <a:ext cx="7524750" cy="3636963"/>
          </a:xfrm>
        </p:spPr>
        <p:txBody>
          <a:bodyPr/>
          <a:lstStyle/>
          <a:p>
            <a:pPr marL="0" indent="0" eaLnBrk="1" fontAlgn="auto" hangingPunct="1">
              <a:buFont typeface="Wingdings 2" pitchFamily="2" charset="2"/>
              <a:buNone/>
              <a:defRPr/>
            </a:pPr>
            <a:r>
              <a:rPr lang="en-US" sz="2000" dirty="0"/>
              <a:t>According to Marley “children benefit from structured sleep schedules.” (2020) This means parents should put their children to bed at the same time every night.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8292-62D0-4890-A056-31336377C4C9}"/>
              </a:ext>
            </a:extLst>
          </p:cNvPr>
          <p:cNvSpPr>
            <a:spLocks noGrp="1"/>
          </p:cNvSpPr>
          <p:nvPr>
            <p:ph type="title"/>
          </p:nvPr>
        </p:nvSpPr>
        <p:spPr/>
        <p:txBody>
          <a:bodyPr/>
          <a:lstStyle/>
          <a:p>
            <a:pPr>
              <a:defRPr/>
            </a:pPr>
            <a:r>
              <a:rPr lang="en-US" dirty="0"/>
              <a:t>It should be…</a:t>
            </a:r>
          </a:p>
        </p:txBody>
      </p:sp>
      <p:sp>
        <p:nvSpPr>
          <p:cNvPr id="3" name="Content Placeholder 2">
            <a:extLst>
              <a:ext uri="{FF2B5EF4-FFF2-40B4-BE49-F238E27FC236}">
                <a16:creationId xmlns:a16="http://schemas.microsoft.com/office/drawing/2014/main" id="{72A49832-4C48-497E-ACC5-CAF419A11A69}"/>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sz="2000" dirty="0"/>
              <a:t>According to Marley </a:t>
            </a:r>
            <a:r>
              <a:rPr lang="en-US" sz="2000" dirty="0">
                <a:solidFill>
                  <a:schemeClr val="accent1"/>
                </a:solidFill>
              </a:rPr>
              <a:t>(2020) </a:t>
            </a:r>
            <a:r>
              <a:rPr lang="en-US" sz="2000" dirty="0"/>
              <a:t>“children benefit from structured sleep schedules” </a:t>
            </a:r>
            <a:r>
              <a:rPr lang="en-US" sz="2000" dirty="0">
                <a:solidFill>
                  <a:schemeClr val="accent1"/>
                </a:solidFill>
              </a:rPr>
              <a:t>(p. 253)</a:t>
            </a:r>
            <a:r>
              <a:rPr lang="en-US" sz="2000" dirty="0"/>
              <a:t>. This means parents should put their children to bed at the same time every night. </a:t>
            </a:r>
          </a:p>
          <a:p>
            <a:pPr marL="0" indent="0">
              <a:buFont typeface="Wingdings 2" pitchFamily="2" charset="2"/>
              <a:buNone/>
              <a:defRPr/>
            </a:pPr>
            <a:endParaRPr lang="en-US" dirty="0"/>
          </a:p>
          <a:p>
            <a:pPr>
              <a:buFont typeface="Wingdings 2" pitchFamily="2" charset="2"/>
              <a:buChar char=""/>
              <a:defRPr/>
            </a:pPr>
            <a:r>
              <a:rPr lang="en-US" dirty="0"/>
              <a:t>This is a direct quote in narrative format. The year should be </a:t>
            </a:r>
            <a:r>
              <a:rPr lang="en-US" u="sng" dirty="0"/>
              <a:t>directly after the author’s name in parentheses</a:t>
            </a:r>
            <a:r>
              <a:rPr lang="en-US" dirty="0"/>
              <a:t> while the </a:t>
            </a:r>
            <a:r>
              <a:rPr lang="en-US" u="sng" dirty="0"/>
              <a:t>page number comes at the end of the quotation.</a:t>
            </a:r>
          </a:p>
          <a:p>
            <a:pPr>
              <a:buFont typeface="Wingdings 2" pitchFamily="2" charset="2"/>
              <a:buChar char=""/>
              <a:defRPr/>
            </a:pPr>
            <a:endParaRPr lang="en-US" u="sng" dirty="0"/>
          </a:p>
          <a:p>
            <a:pPr>
              <a:buFont typeface="Wingdings 2" pitchFamily="2" charset="2"/>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57E0-9144-4D40-9509-91CD470F8E65}"/>
              </a:ext>
            </a:extLst>
          </p:cNvPr>
          <p:cNvSpPr>
            <a:spLocks noGrp="1"/>
          </p:cNvSpPr>
          <p:nvPr>
            <p:ph type="title"/>
          </p:nvPr>
        </p:nvSpPr>
        <p:spPr/>
        <p:txBody>
          <a:bodyPr/>
          <a:lstStyle/>
          <a:p>
            <a:pPr>
              <a:defRPr/>
            </a:pPr>
            <a:r>
              <a:rPr lang="en-US" sz="3600" dirty="0"/>
              <a:t>How do you correctly cite this?</a:t>
            </a:r>
          </a:p>
        </p:txBody>
      </p:sp>
      <p:sp>
        <p:nvSpPr>
          <p:cNvPr id="3" name="Content Placeholder 2">
            <a:extLst>
              <a:ext uri="{FF2B5EF4-FFF2-40B4-BE49-F238E27FC236}">
                <a16:creationId xmlns:a16="http://schemas.microsoft.com/office/drawing/2014/main" id="{9AB89E8C-F370-4BFE-A95E-D5623D0E2B5E}"/>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sz="2000" dirty="0"/>
              <a:t>Parents should put their children to bed at the same time every evening because “children benefit from structured sleep schedules.” </a:t>
            </a:r>
          </a:p>
          <a:p>
            <a:pPr marL="0" indent="0">
              <a:buFont typeface="Wingdings 2" pitchFamily="2" charset="2"/>
              <a:buNone/>
              <a:defRPr/>
            </a:pPr>
            <a:endParaRPr lang="en-US" dirty="0"/>
          </a:p>
          <a:p>
            <a:pPr>
              <a:buFont typeface="Wingdings 2" pitchFamily="2" charset="2"/>
              <a:buChar char=""/>
              <a:defRPr/>
            </a:pPr>
            <a:r>
              <a:rPr lang="en-US" dirty="0"/>
              <a:t>Author: </a:t>
            </a:r>
            <a:r>
              <a:rPr lang="en-US" dirty="0" err="1"/>
              <a:t>JoAnna</a:t>
            </a:r>
            <a:r>
              <a:rPr lang="en-US" dirty="0"/>
              <a:t> Marley</a:t>
            </a:r>
          </a:p>
          <a:p>
            <a:pPr>
              <a:buFont typeface="Wingdings 2" pitchFamily="2" charset="2"/>
              <a:buChar char=""/>
              <a:defRPr/>
            </a:pPr>
            <a:r>
              <a:rPr lang="en-US" dirty="0"/>
              <a:t>Year published: 2020</a:t>
            </a:r>
          </a:p>
          <a:p>
            <a:pPr>
              <a:buFont typeface="Wingdings 2" pitchFamily="2" charset="2"/>
              <a:buChar char=""/>
              <a:defRPr/>
            </a:pPr>
            <a:r>
              <a:rPr lang="en-US" dirty="0"/>
              <a:t>Page number: 253</a:t>
            </a:r>
          </a:p>
          <a:p>
            <a:pPr>
              <a:buFont typeface="Wingdings 2" pitchFamily="2" charset="2"/>
              <a:buChar char=""/>
              <a:defRPr/>
            </a:pPr>
            <a:r>
              <a:rPr lang="en-US" dirty="0"/>
              <a:t>Book name: Children and Sleep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6E686FF3-7D62-4CC2-99C0-DCC769B65E1D}"/>
              </a:ext>
            </a:extLst>
          </p:cNvPr>
          <p:cNvSpPr>
            <a:spLocks noGrp="1"/>
          </p:cNvSpPr>
          <p:nvPr>
            <p:ph type="title"/>
          </p:nvPr>
        </p:nvSpPr>
        <p:spPr/>
        <p:txBody>
          <a:bodyPr/>
          <a:lstStyle/>
          <a:p>
            <a:pPr eaLnBrk="1" fontAlgn="auto" hangingPunct="1">
              <a:spcAft>
                <a:spcPts val="0"/>
              </a:spcAft>
              <a:defRPr/>
            </a:pPr>
            <a:r>
              <a:rPr lang="en-US" altLang="en-US" dirty="0">
                <a:solidFill>
                  <a:schemeClr val="tx1"/>
                </a:solidFill>
                <a:ea typeface="+mj-ea"/>
              </a:rPr>
              <a:t>What is Plagiarism?</a:t>
            </a:r>
          </a:p>
        </p:txBody>
      </p:sp>
      <p:sp>
        <p:nvSpPr>
          <p:cNvPr id="7171" name="Content Placeholder 1">
            <a:extLst>
              <a:ext uri="{FF2B5EF4-FFF2-40B4-BE49-F238E27FC236}">
                <a16:creationId xmlns:a16="http://schemas.microsoft.com/office/drawing/2014/main" id="{F7D5F38A-D8F9-4C6D-AF90-A35AF61240BE}"/>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endParaRPr lang="en-US" altLang="en-US" dirty="0"/>
          </a:p>
          <a:p>
            <a:pPr eaLnBrk="1" fontAlgn="auto" hangingPunct="1">
              <a:buFont typeface="Wingdings 2" pitchFamily="2" charset="2"/>
              <a:buNone/>
              <a:defRPr/>
            </a:pPr>
            <a:endParaRPr lang="en-US" altLang="en-US" dirty="0">
              <a:cs typeface="Times New Roman" panose="02020603050405020304" pitchFamily="18" charset="0"/>
            </a:endParaRPr>
          </a:p>
          <a:p>
            <a:pPr eaLnBrk="1" fontAlgn="auto" hangingPunct="1">
              <a:buFont typeface="Wingdings 2" pitchFamily="2" charset="2"/>
              <a:buNone/>
              <a:defRPr/>
            </a:pPr>
            <a:r>
              <a:rPr lang="en-US" altLang="en-US" dirty="0">
                <a:cs typeface="Times New Roman" panose="02020603050405020304" pitchFamily="18" charset="0"/>
              </a:rPr>
              <a:t>“ An act or instance of using or closely imitating the language and thoughts of another author without authorization and the representation of that author’s work as one’s own, as by not crediting the original author” (Dictionary.com). </a:t>
            </a:r>
          </a:p>
          <a:p>
            <a:pPr eaLnBrk="1" fontAlgn="auto" hangingPunct="1">
              <a:buFont typeface="Wingdings 2" pitchFamily="2" charset="2"/>
              <a:buNone/>
              <a:defRPr/>
            </a:pPr>
            <a:endParaRPr lang="en-US" altLang="en-US" dirty="0">
              <a:cs typeface="Times New Roman" panose="02020603050405020304" pitchFamily="18" charset="0"/>
            </a:endParaRPr>
          </a:p>
          <a:p>
            <a:pPr eaLnBrk="1" fontAlgn="auto" hangingPunct="1">
              <a:buFont typeface="Wingdings 2" pitchFamily="2" charset="2"/>
              <a:buNone/>
              <a:defRPr/>
            </a:pPr>
            <a:r>
              <a:rPr lang="en-US" altLang="en-US" dirty="0">
                <a:cs typeface="Times New Roman" panose="02020603050405020304" pitchFamily="18" charset="0"/>
              </a:rPr>
              <a:t>-Note that thoughts are included here, not just exact words.</a:t>
            </a:r>
          </a:p>
          <a:p>
            <a:pPr eaLnBrk="1" fontAlgn="auto" hangingPunct="1">
              <a:buFont typeface="Wingdings 2" pitchFamily="2" charset="2"/>
              <a:buNone/>
              <a:defRPr/>
            </a:pPr>
            <a:endParaRPr lang="en-US" altLang="en-US" dirty="0">
              <a:cs typeface="Times New Roman" panose="02020603050405020304" pitchFamily="18" charset="0"/>
            </a:endParaRPr>
          </a:p>
          <a:p>
            <a:pPr eaLnBrk="1" fontAlgn="auto" hangingPunct="1">
              <a:buFont typeface="Wingdings 2" pitchFamily="2" charset="2"/>
              <a:buNone/>
              <a:defRPr/>
            </a:pPr>
            <a:endParaRPr lang="en-US" altLang="en-US" dirty="0">
              <a:cs typeface="Times New Roman" panose="02020603050405020304" pitchFamily="18" charset="0"/>
              <a:hlinkClick r:id="rId2"/>
            </a:endParaRPr>
          </a:p>
          <a:p>
            <a:pPr eaLnBrk="1" fontAlgn="auto" hangingPunct="1">
              <a:buFont typeface="Wingdings 2" pitchFamily="2" charset="2"/>
              <a:buNone/>
              <a:defRPr/>
            </a:pPr>
            <a:endParaRPr lang="en-US" altLang="en-US" dirty="0">
              <a:cs typeface="Times New Roman" panose="02020603050405020304" pitchFamily="18" charset="0"/>
              <a:hlinkClick r:id="rId2"/>
            </a:endParaRPr>
          </a:p>
          <a:p>
            <a:pPr eaLnBrk="1" fontAlgn="auto" hangingPunct="1">
              <a:buFont typeface="Wingdings 2" pitchFamily="2" charset="2"/>
              <a:buNone/>
              <a:defRPr/>
            </a:pPr>
            <a:endParaRPr lang="en-US" altLang="en-US" dirty="0">
              <a:cs typeface="Times New Roman" panose="02020603050405020304" pitchFamily="18" charset="0"/>
              <a:hlinkClick r:id="rId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1998-1991-4FEF-A865-7991674E7C08}"/>
              </a:ext>
            </a:extLst>
          </p:cNvPr>
          <p:cNvSpPr>
            <a:spLocks noGrp="1"/>
          </p:cNvSpPr>
          <p:nvPr>
            <p:ph type="title"/>
          </p:nvPr>
        </p:nvSpPr>
        <p:spPr/>
        <p:txBody>
          <a:bodyPr/>
          <a:lstStyle/>
          <a:p>
            <a:pPr>
              <a:defRPr/>
            </a:pPr>
            <a:r>
              <a:rPr lang="en-US" dirty="0"/>
              <a:t>Like this:</a:t>
            </a:r>
          </a:p>
        </p:txBody>
      </p:sp>
      <p:sp>
        <p:nvSpPr>
          <p:cNvPr id="3" name="Content Placeholder 2">
            <a:extLst>
              <a:ext uri="{FF2B5EF4-FFF2-40B4-BE49-F238E27FC236}">
                <a16:creationId xmlns:a16="http://schemas.microsoft.com/office/drawing/2014/main" id="{FF8B8A54-2D86-4DC2-9341-22D0A6D82E39}"/>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sz="2000" dirty="0"/>
              <a:t>Parents should put their children to bed at the same time every evening because “children benefit from structured sleep schedules” (Marley, 2020, p. 253).</a:t>
            </a:r>
          </a:p>
          <a:p>
            <a:pPr marL="0" indent="0">
              <a:buFont typeface="Wingdings 2" pitchFamily="2" charset="2"/>
              <a:buNone/>
              <a:defRPr/>
            </a:pPr>
            <a:endParaRPr lang="en-US" dirty="0"/>
          </a:p>
          <a:p>
            <a:pPr>
              <a:buFont typeface="Wingdings 2" pitchFamily="2" charset="2"/>
              <a:buChar char=""/>
              <a:defRPr/>
            </a:pPr>
            <a:r>
              <a:rPr lang="en-US" dirty="0"/>
              <a:t>This is a direct quote in parenthetical in-text citation format. Include the author’s last name, year published, and page number whenever available. </a:t>
            </a:r>
          </a:p>
          <a:p>
            <a:pPr>
              <a:buFont typeface="Wingdings 2" pitchFamily="2" charset="2"/>
              <a:buChar char=""/>
              <a:defRPr/>
            </a:pPr>
            <a:r>
              <a:rPr lang="en-US" dirty="0"/>
              <a:t>You don’t need to use the name of the book as long as you have the author’s name!</a:t>
            </a:r>
          </a:p>
          <a:p>
            <a:pPr>
              <a:buFont typeface="Wingdings 2" pitchFamily="2" charset="2"/>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76EA-B1B8-405A-AE54-3081D9B51F20}"/>
              </a:ext>
            </a:extLst>
          </p:cNvPr>
          <p:cNvSpPr>
            <a:spLocks noGrp="1"/>
          </p:cNvSpPr>
          <p:nvPr>
            <p:ph type="title"/>
          </p:nvPr>
        </p:nvSpPr>
        <p:spPr>
          <a:xfrm>
            <a:off x="809625" y="611188"/>
            <a:ext cx="7524750" cy="969962"/>
          </a:xfrm>
        </p:spPr>
        <p:txBody>
          <a:bodyPr/>
          <a:lstStyle/>
          <a:p>
            <a:pPr>
              <a:defRPr/>
            </a:pPr>
            <a:r>
              <a:rPr lang="en-US" dirty="0"/>
              <a:t>What is wrong with this citation?</a:t>
            </a:r>
          </a:p>
        </p:txBody>
      </p:sp>
      <p:sp>
        <p:nvSpPr>
          <p:cNvPr id="3" name="Content Placeholder 2">
            <a:extLst>
              <a:ext uri="{FF2B5EF4-FFF2-40B4-BE49-F238E27FC236}">
                <a16:creationId xmlns:a16="http://schemas.microsoft.com/office/drawing/2014/main" id="{B87D1AD2-9B5C-45B5-8285-0603948566FF}"/>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sz="2000" dirty="0"/>
              <a:t>“Children benefit from structured sleep schedules (Marley, 2020, p. 253). Consistent sleep helps children regulate their emotions, which leads to them being able to better follow directions, pay attention, and learn more during the school day (Marley, 2020, p. 253). This is beneficial to the child, the teacher, and the parent (Marley, 2020, p. 253).”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3ACB-578E-475B-B7F8-109BCA36BE70}"/>
              </a:ext>
            </a:extLst>
          </p:cNvPr>
          <p:cNvSpPr>
            <a:spLocks noGrp="1"/>
          </p:cNvSpPr>
          <p:nvPr>
            <p:ph type="title"/>
          </p:nvPr>
        </p:nvSpPr>
        <p:spPr/>
        <p:txBody>
          <a:bodyPr/>
          <a:lstStyle/>
          <a:p>
            <a:pPr>
              <a:defRPr/>
            </a:pPr>
            <a:r>
              <a:rPr lang="en-US" dirty="0"/>
              <a:t>It should be…</a:t>
            </a:r>
          </a:p>
        </p:txBody>
      </p:sp>
      <p:sp>
        <p:nvSpPr>
          <p:cNvPr id="3" name="Content Placeholder 2">
            <a:extLst>
              <a:ext uri="{FF2B5EF4-FFF2-40B4-BE49-F238E27FC236}">
                <a16:creationId xmlns:a16="http://schemas.microsoft.com/office/drawing/2014/main" id="{0BA06F26-313E-4CB8-AF19-3E5F047FCE2F}"/>
              </a:ext>
            </a:extLst>
          </p:cNvPr>
          <p:cNvSpPr>
            <a:spLocks noGrp="1"/>
          </p:cNvSpPr>
          <p:nvPr>
            <p:ph idx="1"/>
          </p:nvPr>
        </p:nvSpPr>
        <p:spPr>
          <a:xfrm>
            <a:off x="809625" y="2347913"/>
            <a:ext cx="7524750" cy="3865562"/>
          </a:xfrm>
        </p:spPr>
        <p:txBody>
          <a:bodyPr/>
          <a:lstStyle/>
          <a:p>
            <a:pPr marL="0" indent="0">
              <a:buFont typeface="Wingdings 2" pitchFamily="2" charset="2"/>
              <a:buNone/>
              <a:defRPr/>
            </a:pPr>
            <a:r>
              <a:rPr lang="en-US" sz="2000" dirty="0"/>
              <a:t>“Children benefit from structured sleep schedules. Consistent sleep helps children regulate their emotions, which leads to them being able to better follow directions, pay attention, and learn more during the school day. This is beneficial to the child, the teacher, and the parent” (Marley, 2020, p. 253).</a:t>
            </a:r>
          </a:p>
          <a:p>
            <a:pPr>
              <a:buFont typeface="Wingdings 2" pitchFamily="2" charset="2"/>
              <a:buChar char=""/>
              <a:defRPr/>
            </a:pPr>
            <a:endParaRPr lang="en-US" dirty="0"/>
          </a:p>
          <a:p>
            <a:pPr>
              <a:buFont typeface="Wingdings 2" pitchFamily="2" charset="2"/>
              <a:buChar char=""/>
              <a:defRPr/>
            </a:pPr>
            <a:r>
              <a:rPr lang="en-US" dirty="0"/>
              <a:t>There were too many citations! You only need one at the end of your quotation. </a:t>
            </a:r>
          </a:p>
          <a:p>
            <a:pPr>
              <a:buFont typeface="Wingdings 2" pitchFamily="2" charset="2"/>
              <a:buChar char=""/>
              <a:defRPr/>
            </a:pPr>
            <a:r>
              <a:rPr lang="en-US" dirty="0"/>
              <a:t>The citation goes in parentheses after the quotation marks and before the period.</a:t>
            </a:r>
          </a:p>
          <a:p>
            <a:pPr>
              <a:buFont typeface="Wingdings 2" pitchFamily="2" charset="2"/>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B58-A858-4496-A3A7-6D74496404F9}"/>
              </a:ext>
            </a:extLst>
          </p:cNvPr>
          <p:cNvSpPr>
            <a:spLocks noGrp="1"/>
          </p:cNvSpPr>
          <p:nvPr>
            <p:ph type="title"/>
          </p:nvPr>
        </p:nvSpPr>
        <p:spPr>
          <a:xfrm>
            <a:off x="809625" y="514350"/>
            <a:ext cx="7524750" cy="969963"/>
          </a:xfrm>
        </p:spPr>
        <p:txBody>
          <a:bodyPr/>
          <a:lstStyle/>
          <a:p>
            <a:pPr>
              <a:defRPr/>
            </a:pPr>
            <a:r>
              <a:rPr lang="en-US" dirty="0"/>
              <a:t>What about multi-sentence paraphrases?</a:t>
            </a:r>
          </a:p>
        </p:txBody>
      </p:sp>
      <p:sp>
        <p:nvSpPr>
          <p:cNvPr id="3" name="Content Placeholder 2">
            <a:extLst>
              <a:ext uri="{FF2B5EF4-FFF2-40B4-BE49-F238E27FC236}">
                <a16:creationId xmlns:a16="http://schemas.microsoft.com/office/drawing/2014/main" id="{13033EDE-FBF1-402F-9605-D6E561C5AD53}"/>
              </a:ext>
            </a:extLst>
          </p:cNvPr>
          <p:cNvSpPr>
            <a:spLocks noGrp="1"/>
          </p:cNvSpPr>
          <p:nvPr>
            <p:ph idx="1"/>
          </p:nvPr>
        </p:nvSpPr>
        <p:spPr>
          <a:xfrm>
            <a:off x="809625" y="2222500"/>
            <a:ext cx="7524750" cy="3636963"/>
          </a:xfrm>
        </p:spPr>
        <p:txBody>
          <a:bodyPr/>
          <a:lstStyle/>
          <a:p>
            <a:pPr marL="0" indent="0">
              <a:buFont typeface="Wingdings 2" pitchFamily="2" charset="2"/>
              <a:buNone/>
              <a:defRPr/>
            </a:pPr>
            <a:r>
              <a:rPr lang="en-US" dirty="0"/>
              <a:t>Children, parents, and their teachers all benefit from the child getting regular sleep. This can help the child pay better attention and school. </a:t>
            </a:r>
          </a:p>
          <a:p>
            <a:pPr>
              <a:buFont typeface="Wingdings 2" pitchFamily="2" charset="2"/>
              <a:buChar char=""/>
              <a:defRPr/>
            </a:pPr>
            <a:endParaRPr lang="en-US" dirty="0"/>
          </a:p>
          <a:p>
            <a:pPr>
              <a:buFont typeface="Wingdings 2" pitchFamily="2" charset="2"/>
              <a:buChar char=""/>
              <a:defRPr/>
            </a:pPr>
            <a:r>
              <a:rPr lang="en-US" dirty="0"/>
              <a:t>Where do you put the citation?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372D-D485-42EB-BF37-C8AC86EBA22F}"/>
              </a:ext>
            </a:extLst>
          </p:cNvPr>
          <p:cNvSpPr>
            <a:spLocks noGrp="1"/>
          </p:cNvSpPr>
          <p:nvPr>
            <p:ph type="title"/>
          </p:nvPr>
        </p:nvSpPr>
        <p:spPr/>
        <p:txBody>
          <a:bodyPr/>
          <a:lstStyle/>
          <a:p>
            <a:pPr>
              <a:defRPr/>
            </a:pPr>
            <a:r>
              <a:rPr lang="en-US" dirty="0"/>
              <a:t>Here:</a:t>
            </a:r>
          </a:p>
        </p:txBody>
      </p:sp>
      <p:sp>
        <p:nvSpPr>
          <p:cNvPr id="3" name="Content Placeholder 2">
            <a:extLst>
              <a:ext uri="{FF2B5EF4-FFF2-40B4-BE49-F238E27FC236}">
                <a16:creationId xmlns:a16="http://schemas.microsoft.com/office/drawing/2014/main" id="{D12654F6-E470-4511-A0E0-B9C511BE014C}"/>
              </a:ext>
            </a:extLst>
          </p:cNvPr>
          <p:cNvSpPr>
            <a:spLocks noGrp="1"/>
          </p:cNvSpPr>
          <p:nvPr>
            <p:ph idx="1"/>
          </p:nvPr>
        </p:nvSpPr>
        <p:spPr>
          <a:xfrm>
            <a:off x="809625" y="2222500"/>
            <a:ext cx="7524750" cy="3636963"/>
          </a:xfrm>
        </p:spPr>
        <p:txBody>
          <a:bodyPr/>
          <a:lstStyle/>
          <a:p>
            <a:pPr>
              <a:buFont typeface="Wingdings 2" pitchFamily="2" charset="2"/>
              <a:buChar char=""/>
              <a:defRPr/>
            </a:pPr>
            <a:r>
              <a:rPr lang="en-US" dirty="0"/>
              <a:t>Children, parents, and their teachers all benefit from the child getting regular sleep. This can help the child pay better attention in school </a:t>
            </a:r>
            <a:r>
              <a:rPr lang="en-US" dirty="0">
                <a:solidFill>
                  <a:schemeClr val="accent1"/>
                </a:solidFill>
              </a:rPr>
              <a:t>(Marley, 2020)</a:t>
            </a: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4C10ED1A-A3A1-41EC-9DF7-B6BA20F129A2}"/>
              </a:ext>
            </a:extLst>
          </p:cNvPr>
          <p:cNvSpPr>
            <a:spLocks noGrp="1"/>
          </p:cNvSpPr>
          <p:nvPr>
            <p:ph type="title"/>
          </p:nvPr>
        </p:nvSpPr>
        <p:spPr>
          <a:xfrm>
            <a:off x="400050" y="341313"/>
            <a:ext cx="6781800" cy="1279525"/>
          </a:xfrm>
        </p:spPr>
        <p:txBody>
          <a:bodyPr/>
          <a:lstStyle/>
          <a:p>
            <a:pPr eaLnBrk="1" fontAlgn="auto" hangingPunct="1">
              <a:spcAft>
                <a:spcPts val="0"/>
              </a:spcAft>
              <a:defRPr/>
            </a:pPr>
            <a:r>
              <a:rPr lang="en-US" altLang="en-US" dirty="0">
                <a:solidFill>
                  <a:schemeClr val="tx1"/>
                </a:solidFill>
                <a:ea typeface="+mj-ea"/>
              </a:rPr>
              <a:t>In a Nutshell</a:t>
            </a:r>
          </a:p>
        </p:txBody>
      </p:sp>
      <p:sp>
        <p:nvSpPr>
          <p:cNvPr id="15363" name="Content Placeholder 1">
            <a:extLst>
              <a:ext uri="{FF2B5EF4-FFF2-40B4-BE49-F238E27FC236}">
                <a16:creationId xmlns:a16="http://schemas.microsoft.com/office/drawing/2014/main" id="{9C5E6D72-8D83-4697-9E1E-324BAFE1684C}"/>
              </a:ext>
            </a:extLst>
          </p:cNvPr>
          <p:cNvSpPr>
            <a:spLocks noGrp="1"/>
          </p:cNvSpPr>
          <p:nvPr>
            <p:ph idx="1"/>
          </p:nvPr>
        </p:nvSpPr>
        <p:spPr>
          <a:xfrm>
            <a:off x="560388" y="2760663"/>
            <a:ext cx="7543800" cy="3883025"/>
          </a:xfrm>
        </p:spPr>
        <p:txBody>
          <a:bodyPr>
            <a:normAutofit lnSpcReduction="10000"/>
          </a:bodyPr>
          <a:lstStyle/>
          <a:p>
            <a:pPr eaLnBrk="1" fontAlgn="auto" hangingPunct="1">
              <a:lnSpc>
                <a:spcPct val="90000"/>
              </a:lnSpc>
              <a:buFont typeface="Wingdings 2" charset="2"/>
              <a:buChar char=""/>
              <a:defRPr/>
            </a:pPr>
            <a:r>
              <a:rPr lang="en-US" altLang="en-US" dirty="0"/>
              <a:t>You can avoid plagiarism by: </a:t>
            </a:r>
          </a:p>
          <a:p>
            <a:pPr eaLnBrk="1" fontAlgn="auto" hangingPunct="1">
              <a:lnSpc>
                <a:spcPct val="90000"/>
              </a:lnSpc>
              <a:buFont typeface="Wingdings 2" pitchFamily="2" charset="2"/>
              <a:buNone/>
              <a:defRPr/>
            </a:pPr>
            <a:endParaRPr lang="en-US" altLang="en-US" dirty="0"/>
          </a:p>
          <a:p>
            <a:pPr eaLnBrk="1" fontAlgn="auto" hangingPunct="1">
              <a:lnSpc>
                <a:spcPct val="90000"/>
              </a:lnSpc>
              <a:buFont typeface="Constantia" panose="02030602050306030303" pitchFamily="18" charset="0"/>
              <a:buAutoNum type="arabicPeriod"/>
              <a:defRPr/>
            </a:pPr>
            <a:r>
              <a:rPr lang="en-US" altLang="en-US" dirty="0"/>
              <a:t>Seeking help whenever  needed. </a:t>
            </a:r>
          </a:p>
          <a:p>
            <a:pPr eaLnBrk="1" fontAlgn="auto" hangingPunct="1">
              <a:lnSpc>
                <a:spcPct val="90000"/>
              </a:lnSpc>
              <a:buFont typeface="Constantia" panose="02030602050306030303" pitchFamily="18" charset="0"/>
              <a:buAutoNum type="arabicPeriod"/>
              <a:defRPr/>
            </a:pPr>
            <a:r>
              <a:rPr lang="en-US" altLang="en-US" dirty="0"/>
              <a:t>Being honest all the times with professors and peers.</a:t>
            </a:r>
          </a:p>
          <a:p>
            <a:pPr eaLnBrk="1" fontAlgn="auto" hangingPunct="1">
              <a:lnSpc>
                <a:spcPct val="90000"/>
              </a:lnSpc>
              <a:buFont typeface="Constantia" panose="02030602050306030303" pitchFamily="18" charset="0"/>
              <a:buAutoNum type="arabicPeriod"/>
              <a:defRPr/>
            </a:pPr>
            <a:r>
              <a:rPr lang="en-US" altLang="en-US" dirty="0"/>
              <a:t>Upholding values like honesty, trust, fairness, respect, and responsibility.</a:t>
            </a:r>
          </a:p>
          <a:p>
            <a:pPr eaLnBrk="1" fontAlgn="auto" hangingPunct="1">
              <a:lnSpc>
                <a:spcPct val="90000"/>
              </a:lnSpc>
              <a:buFont typeface="Constantia" panose="02030602050306030303" pitchFamily="18" charset="0"/>
              <a:buAutoNum type="arabicPeriod"/>
              <a:defRPr/>
            </a:pPr>
            <a:r>
              <a:rPr lang="en-US" altLang="en-US" dirty="0"/>
              <a:t>Being careful while taking notes.</a:t>
            </a:r>
          </a:p>
          <a:p>
            <a:pPr eaLnBrk="1" fontAlgn="auto" hangingPunct="1">
              <a:lnSpc>
                <a:spcPct val="90000"/>
              </a:lnSpc>
              <a:buFont typeface="Constantia" panose="02030602050306030303" pitchFamily="18" charset="0"/>
              <a:buAutoNum type="arabicPeriod"/>
              <a:defRPr/>
            </a:pPr>
            <a:r>
              <a:rPr lang="en-US" altLang="en-US" dirty="0"/>
              <a:t>Documenting every idea taken from a source. </a:t>
            </a:r>
          </a:p>
          <a:p>
            <a:pPr eaLnBrk="1" fontAlgn="auto" hangingPunct="1">
              <a:lnSpc>
                <a:spcPct val="90000"/>
              </a:lnSpc>
              <a:buFont typeface="Constantia" panose="02030602050306030303" pitchFamily="18" charset="0"/>
              <a:buAutoNum type="arabicPeriod"/>
              <a:defRPr/>
            </a:pPr>
            <a:r>
              <a:rPr lang="en-US" altLang="en-US" dirty="0"/>
              <a:t>Using appropriate citation format.</a:t>
            </a:r>
          </a:p>
          <a:p>
            <a:pPr eaLnBrk="1" fontAlgn="auto" hangingPunct="1">
              <a:lnSpc>
                <a:spcPct val="90000"/>
              </a:lnSpc>
              <a:buFont typeface="Constantia" panose="02030602050306030303" pitchFamily="18" charset="0"/>
              <a:buAutoNum type="arabicPeriod"/>
              <a:defRPr/>
            </a:pPr>
            <a:r>
              <a:rPr lang="en-US" altLang="en-US" dirty="0"/>
              <a:t>Allowing yourself enough time to conduct research. </a:t>
            </a:r>
          </a:p>
          <a:p>
            <a:pPr eaLnBrk="1" fontAlgn="auto" hangingPunct="1">
              <a:lnSpc>
                <a:spcPct val="90000"/>
              </a:lnSpc>
              <a:buFont typeface="Constantia" panose="02030602050306030303" pitchFamily="18" charset="0"/>
              <a:buAutoNum type="arabicPeriod"/>
              <a:defRPr/>
            </a:pPr>
            <a:r>
              <a:rPr lang="en-US" altLang="en-US" dirty="0"/>
              <a:t>Differentiating between  group work </a:t>
            </a:r>
          </a:p>
          <a:p>
            <a:pPr eaLnBrk="1" fontAlgn="auto" hangingPunct="1">
              <a:lnSpc>
                <a:spcPct val="90000"/>
              </a:lnSpc>
              <a:buFont typeface="Arial" panose="020B0604020202020204" pitchFamily="34" charset="0"/>
              <a:buNone/>
              <a:defRPr/>
            </a:pPr>
            <a:endParaRPr lang="en-US" altLang="en-US" dirty="0"/>
          </a:p>
          <a:p>
            <a:pPr eaLnBrk="1" fontAlgn="auto" hangingPunct="1">
              <a:lnSpc>
                <a:spcPct val="90000"/>
              </a:lnSpc>
              <a:buFont typeface="Constantia" panose="02030602050306030303" pitchFamily="18" charset="0"/>
              <a:buAutoNum type="arabicPeriod"/>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518AEDD5-ABAC-41DC-8864-C9F8E23288A4}"/>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endParaRPr lang="en-US" altLang="en-US"/>
          </a:p>
          <a:p>
            <a:pPr eaLnBrk="1" fontAlgn="auto" hangingPunct="1">
              <a:buFont typeface="Wingdings 2" charset="2"/>
              <a:buChar char=""/>
              <a:defRPr/>
            </a:pPr>
            <a:endParaRPr lang="en-US" altLang="en-US"/>
          </a:p>
          <a:p>
            <a:pPr eaLnBrk="1" fontAlgn="auto" hangingPunct="1">
              <a:buFont typeface="Wingdings 2" charset="2"/>
              <a:buChar char=""/>
              <a:defRPr/>
            </a:pPr>
            <a:endParaRPr lang="en-US" altLang="en-US"/>
          </a:p>
          <a:p>
            <a:pPr eaLnBrk="1" fontAlgn="auto" hangingPunct="1">
              <a:buFont typeface="Wingdings 2" charset="2"/>
              <a:buChar char=""/>
              <a:defRPr/>
            </a:pPr>
            <a:r>
              <a:rPr lang="en-US" altLang="en-US"/>
              <a:t>See Academic Integrity at ISU</a:t>
            </a:r>
          </a:p>
          <a:p>
            <a:pPr eaLnBrk="1" fontAlgn="auto" hangingPunct="1">
              <a:buFont typeface="Wingdings 2" pitchFamily="2" charset="2"/>
              <a:buNone/>
              <a:defRPr/>
            </a:pPr>
            <a:r>
              <a:rPr lang="en-US" altLang="en-US"/>
              <a:t>           http://www.indstate.edu/academicintegrity/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652A869-5C6A-4D2F-A7DF-EC220681B8BC}"/>
              </a:ext>
            </a:extLst>
          </p:cNvPr>
          <p:cNvSpPr>
            <a:spLocks noGrp="1"/>
          </p:cNvSpPr>
          <p:nvPr>
            <p:ph type="title"/>
          </p:nvPr>
        </p:nvSpPr>
        <p:spPr>
          <a:xfrm>
            <a:off x="762000" y="365125"/>
            <a:ext cx="7543800" cy="1098550"/>
          </a:xfrm>
        </p:spPr>
        <p:txBody>
          <a:bodyPr/>
          <a:lstStyle/>
          <a:p>
            <a:pPr algn="ctr" eaLnBrk="1" fontAlgn="auto" hangingPunct="1">
              <a:spcAft>
                <a:spcPts val="0"/>
              </a:spcAft>
              <a:defRPr/>
            </a:pPr>
            <a:r>
              <a:rPr lang="en-US" altLang="en-US">
                <a:ea typeface="+mj-ea"/>
              </a:rPr>
              <a:t>References</a:t>
            </a:r>
          </a:p>
        </p:txBody>
      </p:sp>
      <p:sp>
        <p:nvSpPr>
          <p:cNvPr id="17411" name="Content Placeholder 2">
            <a:extLst>
              <a:ext uri="{FF2B5EF4-FFF2-40B4-BE49-F238E27FC236}">
                <a16:creationId xmlns:a16="http://schemas.microsoft.com/office/drawing/2014/main" id="{6CF47A4C-A8AF-4C25-83D5-0ABDCC09D1BB}"/>
              </a:ext>
            </a:extLst>
          </p:cNvPr>
          <p:cNvSpPr>
            <a:spLocks noGrp="1"/>
          </p:cNvSpPr>
          <p:nvPr>
            <p:ph idx="1"/>
          </p:nvPr>
        </p:nvSpPr>
        <p:spPr>
          <a:xfrm>
            <a:off x="762000" y="2376488"/>
            <a:ext cx="7543800" cy="1722437"/>
          </a:xfrm>
        </p:spPr>
        <p:txBody>
          <a:bodyPr>
            <a:normAutofit lnSpcReduction="10000"/>
          </a:bodyPr>
          <a:lstStyle/>
          <a:p>
            <a:pPr marL="0" indent="0" eaLnBrk="1" fontAlgn="auto" hangingPunct="1">
              <a:buFont typeface="Arial" panose="020B0604020202020204" pitchFamily="34" charset="0"/>
              <a:buNone/>
              <a:defRPr/>
            </a:pPr>
            <a:r>
              <a:rPr lang="en-US" altLang="en-US" dirty="0"/>
              <a:t>American Psychological Association. (2019). </a:t>
            </a:r>
            <a:r>
              <a:rPr lang="en-US" altLang="en-US" i="1" dirty="0"/>
              <a:t>Quotations. </a:t>
            </a:r>
            <a:r>
              <a:rPr lang="en-US" altLang="en-US" dirty="0"/>
              <a:t>https://</a:t>
            </a:r>
            <a:r>
              <a:rPr lang="en-US" altLang="en-US" dirty="0" err="1"/>
              <a:t>apastyle.apa.org</a:t>
            </a:r>
            <a:r>
              <a:rPr lang="en-US" altLang="en-US" dirty="0"/>
              <a:t>/style-grammar-guidelines/citations/quotations</a:t>
            </a:r>
          </a:p>
          <a:p>
            <a:pPr marL="0" indent="0" eaLnBrk="1" fontAlgn="auto" hangingPunct="1">
              <a:buFont typeface="Arial" panose="020B0604020202020204" pitchFamily="34" charset="0"/>
              <a:buNone/>
              <a:defRPr/>
            </a:pPr>
            <a:r>
              <a:rPr lang="en-US" altLang="en-US" i="1" dirty="0"/>
              <a:t>MindTap English Handbook</a:t>
            </a:r>
            <a:r>
              <a:rPr lang="en-US" altLang="en-US" dirty="0"/>
              <a:t>. 1</a:t>
            </a:r>
            <a:r>
              <a:rPr lang="en-US" altLang="en-US" baseline="30000" dirty="0"/>
              <a:t>st</a:t>
            </a:r>
            <a:r>
              <a:rPr lang="en-US" altLang="en-US" dirty="0"/>
              <a:t> ed. Mason: Cengage, 2015. </a:t>
            </a:r>
          </a:p>
          <a:p>
            <a:pPr marL="0" indent="0" eaLnBrk="1" fontAlgn="auto" hangingPunct="1">
              <a:buFont typeface="Arial" panose="020B0604020202020204" pitchFamily="34" charset="0"/>
              <a:buNone/>
              <a:defRPr/>
            </a:pPr>
            <a:r>
              <a:rPr lang="en-US" altLang="en-US" dirty="0"/>
              <a:t>	E-book. ISBN: 9781305403369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a:extLst>
              <a:ext uri="{FF2B5EF4-FFF2-40B4-BE49-F238E27FC236}">
                <a16:creationId xmlns:a16="http://schemas.microsoft.com/office/drawing/2014/main" id="{07E52D55-2E5E-4ECA-99FD-5C66D4CF025F}"/>
              </a:ext>
            </a:extLst>
          </p:cNvPr>
          <p:cNvSpPr>
            <a:spLocks noGrp="1"/>
          </p:cNvSpPr>
          <p:nvPr>
            <p:ph type="title"/>
          </p:nvPr>
        </p:nvSpPr>
        <p:spPr>
          <a:xfrm>
            <a:off x="800100" y="471488"/>
            <a:ext cx="6781800" cy="835025"/>
          </a:xfrm>
        </p:spPr>
        <p:txBody>
          <a:bodyPr/>
          <a:lstStyle/>
          <a:p>
            <a:pPr eaLnBrk="1" fontAlgn="auto" hangingPunct="1">
              <a:spcAft>
                <a:spcPts val="0"/>
              </a:spcAft>
              <a:defRPr/>
            </a:pPr>
            <a:r>
              <a:rPr lang="en-US" altLang="en-US" dirty="0">
                <a:solidFill>
                  <a:schemeClr val="tx1"/>
                </a:solidFill>
                <a:ea typeface="+mj-ea"/>
              </a:rPr>
              <a:t>Types of Plagiarism</a:t>
            </a:r>
          </a:p>
        </p:txBody>
      </p:sp>
      <p:sp>
        <p:nvSpPr>
          <p:cNvPr id="8194" name="Content Placeholder 2">
            <a:extLst>
              <a:ext uri="{FF2B5EF4-FFF2-40B4-BE49-F238E27FC236}">
                <a16:creationId xmlns:a16="http://schemas.microsoft.com/office/drawing/2014/main" id="{A43DC448-EFB2-4439-A215-6DAFF589413A}"/>
              </a:ext>
            </a:extLst>
          </p:cNvPr>
          <p:cNvSpPr>
            <a:spLocks noGrp="1"/>
          </p:cNvSpPr>
          <p:nvPr>
            <p:ph idx="1"/>
          </p:nvPr>
        </p:nvSpPr>
        <p:spPr>
          <a:xfrm>
            <a:off x="800100" y="2524125"/>
            <a:ext cx="7543800" cy="3886200"/>
          </a:xfrm>
        </p:spPr>
        <p:txBody>
          <a:bodyPr>
            <a:normAutofit fontScale="92500" lnSpcReduction="20000"/>
          </a:bodyPr>
          <a:lstStyle/>
          <a:p>
            <a:pPr eaLnBrk="1" fontAlgn="auto" hangingPunct="1">
              <a:buFont typeface="Wingdings 2" charset="2"/>
              <a:buChar char=""/>
              <a:defRPr/>
            </a:pPr>
            <a:r>
              <a:rPr lang="en-US" altLang="en-US" sz="2800" dirty="0"/>
              <a:t>Direct Plagiarism- copy and paste</a:t>
            </a:r>
          </a:p>
          <a:p>
            <a:pPr eaLnBrk="1" fontAlgn="auto" hangingPunct="1">
              <a:buFont typeface="Wingdings 2" charset="2"/>
              <a:buChar char=""/>
              <a:defRPr/>
            </a:pPr>
            <a:r>
              <a:rPr lang="en-US" altLang="en-US" sz="2800" dirty="0"/>
              <a:t>Self-Plagiarism- reusing assignments</a:t>
            </a:r>
          </a:p>
          <a:p>
            <a:pPr eaLnBrk="1" fontAlgn="auto" hangingPunct="1">
              <a:buFont typeface="Wingdings 2" charset="2"/>
              <a:buChar char=""/>
              <a:defRPr/>
            </a:pPr>
            <a:r>
              <a:rPr lang="en-US" altLang="en-US" sz="2800" dirty="0"/>
              <a:t>Mosaic Plagiarism or “patch writing”</a:t>
            </a:r>
          </a:p>
          <a:p>
            <a:pPr marL="547370" lvl="2" eaLnBrk="1" fontAlgn="auto" hangingPunct="1">
              <a:buFont typeface="Wingdings 2" charset="2"/>
              <a:buChar char=""/>
              <a:defRPr/>
            </a:pPr>
            <a:r>
              <a:rPr lang="en-US" altLang="en-US" sz="2800" dirty="0"/>
              <a:t>The absence or misuse of quotation marks around quoted material</a:t>
            </a:r>
          </a:p>
          <a:p>
            <a:pPr marL="547370" lvl="2" eaLnBrk="1" fontAlgn="auto" hangingPunct="1">
              <a:buFont typeface="Wingdings 2" charset="2"/>
              <a:buChar char=""/>
              <a:defRPr/>
            </a:pPr>
            <a:r>
              <a:rPr lang="en-US" altLang="en-US" sz="2800" dirty="0"/>
              <a:t>Paraphrasing/using the author’s ideas without citing</a:t>
            </a:r>
          </a:p>
          <a:p>
            <a:pPr eaLnBrk="1" fontAlgn="auto" hangingPunct="1">
              <a:buFont typeface="Wingdings 2" charset="2"/>
              <a:buChar char=""/>
              <a:defRPr/>
            </a:pPr>
            <a:r>
              <a:rPr lang="en-US" altLang="en-US" sz="2800" dirty="0"/>
              <a:t>Accidental Plagiarism-incorrectly citing source material</a:t>
            </a:r>
          </a:p>
          <a:p>
            <a:pPr lvl="1" eaLnBrk="1" fontAlgn="auto" hangingPunct="1">
              <a:buFont typeface="Wingdings 2" charset="2"/>
              <a:buChar char=""/>
              <a:defRPr/>
            </a:pPr>
            <a:endParaRPr lang="en-US" altLang="en-US" sz="2400" dirty="0"/>
          </a:p>
          <a:p>
            <a:pPr lvl="1" eaLnBrk="1" fontAlgn="auto" hangingPunct="1">
              <a:buFont typeface="Wingdings 2" charset="2"/>
              <a:buChar char=""/>
              <a:defRPr/>
            </a:pPr>
            <a:endParaRPr lang="en-US"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45765-E485-4E89-B490-ED1C152B741B}"/>
              </a:ext>
            </a:extLst>
          </p:cNvPr>
          <p:cNvSpPr>
            <a:spLocks noGrp="1"/>
          </p:cNvSpPr>
          <p:nvPr>
            <p:ph type="title"/>
          </p:nvPr>
        </p:nvSpPr>
        <p:spPr>
          <a:xfrm>
            <a:off x="392113" y="563563"/>
            <a:ext cx="8580437" cy="884237"/>
          </a:xfrm>
        </p:spPr>
        <p:txBody>
          <a:bodyPr>
            <a:normAutofit fontScale="90000"/>
          </a:bodyPr>
          <a:lstStyle/>
          <a:p>
            <a:pPr eaLnBrk="1" fontAlgn="auto" hangingPunct="1">
              <a:spcAft>
                <a:spcPts val="0"/>
              </a:spcAft>
              <a:defRPr/>
            </a:pPr>
            <a:r>
              <a:rPr lang="en-US" dirty="0">
                <a:solidFill>
                  <a:schemeClr val="tx1"/>
                </a:solidFill>
                <a:ea typeface="+mj-ea"/>
              </a:rPr>
              <a:t>Possible </a:t>
            </a:r>
            <a:r>
              <a:rPr dirty="0">
                <a:solidFill>
                  <a:schemeClr val="tx1"/>
                </a:solidFill>
                <a:ea typeface="+mj-ea"/>
              </a:rPr>
              <a:t>Consequences of Plagiarism</a:t>
            </a:r>
          </a:p>
        </p:txBody>
      </p:sp>
      <p:sp>
        <p:nvSpPr>
          <p:cNvPr id="9219" name="Content Placeholder 1">
            <a:extLst>
              <a:ext uri="{FF2B5EF4-FFF2-40B4-BE49-F238E27FC236}">
                <a16:creationId xmlns:a16="http://schemas.microsoft.com/office/drawing/2014/main" id="{2934983B-BBD8-465A-9295-1D9355C68E2E}"/>
              </a:ext>
            </a:extLst>
          </p:cNvPr>
          <p:cNvSpPr>
            <a:spLocks noGrp="1"/>
          </p:cNvSpPr>
          <p:nvPr>
            <p:ph idx="1"/>
          </p:nvPr>
        </p:nvSpPr>
        <p:spPr>
          <a:xfrm>
            <a:off x="719138" y="2058988"/>
            <a:ext cx="7543800" cy="4664075"/>
          </a:xfrm>
        </p:spPr>
        <p:txBody>
          <a:bodyPr>
            <a:noAutofit/>
          </a:bodyPr>
          <a:lstStyle/>
          <a:p>
            <a:pPr eaLnBrk="1" fontAlgn="auto" hangingPunct="1">
              <a:lnSpc>
                <a:spcPct val="80000"/>
              </a:lnSpc>
              <a:buFont typeface="Wingdings 2" charset="2"/>
              <a:buChar char=""/>
              <a:defRPr/>
            </a:pPr>
            <a:endParaRPr lang="en-US" altLang="en-US" sz="2000" dirty="0"/>
          </a:p>
          <a:p>
            <a:pPr eaLnBrk="1" fontAlgn="auto" hangingPunct="1">
              <a:lnSpc>
                <a:spcPct val="80000"/>
              </a:lnSpc>
              <a:buFont typeface="Wingdings 2" charset="2"/>
              <a:buChar char=""/>
              <a:defRPr/>
            </a:pPr>
            <a:r>
              <a:rPr lang="en-US" altLang="en-US" sz="2400" dirty="0"/>
              <a:t>Expulsion</a:t>
            </a:r>
          </a:p>
          <a:p>
            <a:pPr eaLnBrk="1" fontAlgn="auto" hangingPunct="1">
              <a:lnSpc>
                <a:spcPct val="80000"/>
              </a:lnSpc>
              <a:buFont typeface="Wingdings 2" charset="2"/>
              <a:buChar char=""/>
              <a:defRPr/>
            </a:pPr>
            <a:r>
              <a:rPr lang="en-US" altLang="en-US" sz="2400" dirty="0"/>
              <a:t>Total or temporary suspension </a:t>
            </a:r>
          </a:p>
          <a:p>
            <a:pPr eaLnBrk="1" fontAlgn="auto" hangingPunct="1">
              <a:lnSpc>
                <a:spcPct val="80000"/>
              </a:lnSpc>
              <a:buFont typeface="Wingdings 2" charset="2"/>
              <a:buChar char=""/>
              <a:defRPr/>
            </a:pPr>
            <a:r>
              <a:rPr lang="en-US" altLang="en-US" sz="2400" dirty="0"/>
              <a:t>Disciplinary probation</a:t>
            </a:r>
          </a:p>
          <a:p>
            <a:pPr eaLnBrk="1" fontAlgn="auto" hangingPunct="1">
              <a:lnSpc>
                <a:spcPct val="80000"/>
              </a:lnSpc>
              <a:buFont typeface="Wingdings 2" charset="2"/>
              <a:buChar char=""/>
              <a:defRPr/>
            </a:pPr>
            <a:r>
              <a:rPr lang="en-US" altLang="en-US" sz="2400" dirty="0"/>
              <a:t>Failing grade</a:t>
            </a:r>
          </a:p>
          <a:p>
            <a:pPr eaLnBrk="1" fontAlgn="auto" hangingPunct="1">
              <a:lnSpc>
                <a:spcPct val="80000"/>
              </a:lnSpc>
              <a:buFont typeface="Wingdings 2" charset="2"/>
              <a:buChar char=""/>
              <a:defRPr/>
            </a:pPr>
            <a:r>
              <a:rPr lang="en-US" altLang="en-US" sz="2400" dirty="0"/>
              <a:t>Revoking degrees</a:t>
            </a:r>
          </a:p>
          <a:p>
            <a:pPr eaLnBrk="1" fontAlgn="auto" hangingPunct="1">
              <a:lnSpc>
                <a:spcPct val="80000"/>
              </a:lnSpc>
              <a:buFont typeface="Wingdings 2" charset="2"/>
              <a:buChar char=""/>
              <a:defRPr/>
            </a:pPr>
            <a:r>
              <a:rPr lang="en-US" altLang="en-US" sz="2400" dirty="0"/>
              <a:t>Recorded in your transcripts </a:t>
            </a:r>
          </a:p>
          <a:p>
            <a:pPr eaLnBrk="1" fontAlgn="auto" hangingPunct="1">
              <a:lnSpc>
                <a:spcPct val="80000"/>
              </a:lnSpc>
              <a:buFont typeface="Wingdings 2" charset="2"/>
              <a:buChar char=""/>
              <a:defRPr/>
            </a:pPr>
            <a:r>
              <a:rPr lang="en-US" altLang="en-US" sz="2400" dirty="0"/>
              <a:t>Warnings</a:t>
            </a:r>
          </a:p>
          <a:p>
            <a:pPr eaLnBrk="1" fontAlgn="auto" hangingPunct="1">
              <a:lnSpc>
                <a:spcPct val="80000"/>
              </a:lnSpc>
              <a:buFont typeface="Wingdings 2" charset="2"/>
              <a:buChar char=""/>
              <a:defRPr/>
            </a:pPr>
            <a:r>
              <a:rPr lang="en-US" altLang="en-US" sz="2400" dirty="0"/>
              <a:t>Being subject for a civil suit due to copyright infringement. </a:t>
            </a:r>
          </a:p>
          <a:p>
            <a:pPr eaLnBrk="1" fontAlgn="auto" hangingPunct="1">
              <a:lnSpc>
                <a:spcPct val="80000"/>
              </a:lnSpc>
              <a:buFont typeface="Wingdings 2" charset="2"/>
              <a:buChar char=""/>
              <a:defRPr/>
            </a:pPr>
            <a:r>
              <a:rPr lang="en-US" altLang="en-US" sz="2400" dirty="0"/>
              <a:t>Losing trust of the others. </a:t>
            </a:r>
          </a:p>
          <a:p>
            <a:pPr eaLnBrk="1" fontAlgn="auto" hangingPunct="1">
              <a:lnSpc>
                <a:spcPct val="80000"/>
              </a:lnSpc>
              <a:buFont typeface="Wingdings 2" charset="2"/>
              <a:buChar char=""/>
              <a:defRPr/>
            </a:pPr>
            <a:endParaRPr lang="en-US"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a:extLst>
              <a:ext uri="{FF2B5EF4-FFF2-40B4-BE49-F238E27FC236}">
                <a16:creationId xmlns:a16="http://schemas.microsoft.com/office/drawing/2014/main" id="{A50C2F18-9FDB-4277-AE4E-AC7109E6D87C}"/>
              </a:ext>
            </a:extLst>
          </p:cNvPr>
          <p:cNvSpPr>
            <a:spLocks noGrp="1"/>
          </p:cNvSpPr>
          <p:nvPr>
            <p:ph type="title"/>
          </p:nvPr>
        </p:nvSpPr>
        <p:spPr>
          <a:xfrm>
            <a:off x="1181100" y="287338"/>
            <a:ext cx="6781800" cy="1025525"/>
          </a:xfrm>
        </p:spPr>
        <p:txBody>
          <a:bodyPr/>
          <a:lstStyle/>
          <a:p>
            <a:pPr eaLnBrk="1" fontAlgn="auto" hangingPunct="1">
              <a:spcAft>
                <a:spcPts val="0"/>
              </a:spcAft>
              <a:defRPr/>
            </a:pPr>
            <a:r>
              <a:rPr lang="en-US" altLang="en-US" dirty="0">
                <a:solidFill>
                  <a:schemeClr val="tx1"/>
                </a:solidFill>
                <a:ea typeface="+mj-ea"/>
              </a:rPr>
              <a:t>Notetaking</a:t>
            </a:r>
          </a:p>
        </p:txBody>
      </p:sp>
      <p:sp>
        <p:nvSpPr>
          <p:cNvPr id="10242" name="Content Placeholder 2">
            <a:extLst>
              <a:ext uri="{FF2B5EF4-FFF2-40B4-BE49-F238E27FC236}">
                <a16:creationId xmlns:a16="http://schemas.microsoft.com/office/drawing/2014/main" id="{C7BFE20F-AA70-4400-AB48-A6622FCF65AF}"/>
              </a:ext>
            </a:extLst>
          </p:cNvPr>
          <p:cNvSpPr>
            <a:spLocks noGrp="1"/>
          </p:cNvSpPr>
          <p:nvPr>
            <p:ph idx="1"/>
          </p:nvPr>
        </p:nvSpPr>
        <p:spPr>
          <a:xfrm>
            <a:off x="800100" y="2089150"/>
            <a:ext cx="7543800" cy="4648200"/>
          </a:xfrm>
        </p:spPr>
        <p:txBody>
          <a:bodyPr/>
          <a:lstStyle/>
          <a:p>
            <a:pPr eaLnBrk="1" fontAlgn="auto" hangingPunct="1">
              <a:buFont typeface="Wingdings 2" charset="2"/>
              <a:buChar char=""/>
              <a:defRPr/>
            </a:pPr>
            <a:r>
              <a:rPr lang="en-US" altLang="en-US" dirty="0"/>
              <a:t>Carefully record all the sources you read as you are doing your research, even if you choose not to use them in your final draft</a:t>
            </a:r>
          </a:p>
          <a:p>
            <a:pPr eaLnBrk="1" fontAlgn="auto" hangingPunct="1">
              <a:buFont typeface="Wingdings 2" charset="2"/>
              <a:buChar char=""/>
              <a:defRPr/>
            </a:pPr>
            <a:r>
              <a:rPr lang="en-US" altLang="en-US" dirty="0"/>
              <a:t>Complete, consistent, and accurate</a:t>
            </a:r>
          </a:p>
          <a:p>
            <a:pPr marL="547688" lvl="2" eaLnBrk="1" fontAlgn="auto" hangingPunct="1">
              <a:buFont typeface="Wingdings 2" charset="2"/>
              <a:buChar char=""/>
              <a:defRPr/>
            </a:pPr>
            <a:r>
              <a:rPr lang="en-US" altLang="en-US" sz="1800" dirty="0"/>
              <a:t>Label, clearly indicate exact quotes from paraphrases, etc.</a:t>
            </a:r>
          </a:p>
          <a:p>
            <a:pPr eaLnBrk="1" fontAlgn="auto" hangingPunct="1">
              <a:buFont typeface="Wingdings 2" charset="2"/>
              <a:buChar char=""/>
              <a:defRPr/>
            </a:pPr>
            <a:r>
              <a:rPr lang="en-US" altLang="en-US" dirty="0"/>
              <a:t>Possible methods:</a:t>
            </a:r>
          </a:p>
          <a:p>
            <a:pPr lvl="1" eaLnBrk="1" fontAlgn="auto" hangingPunct="1">
              <a:buFont typeface="Wingdings 2" charset="2"/>
              <a:buChar char=""/>
              <a:defRPr/>
            </a:pPr>
            <a:r>
              <a:rPr lang="en-US" altLang="en-US" sz="1800" dirty="0"/>
              <a:t>Notecards</a:t>
            </a:r>
          </a:p>
          <a:p>
            <a:pPr lvl="1" eaLnBrk="1" fontAlgn="auto" hangingPunct="1">
              <a:buFont typeface="Wingdings 2" charset="2"/>
              <a:buChar char=""/>
              <a:defRPr/>
            </a:pPr>
            <a:r>
              <a:rPr lang="en-US" altLang="en-US" sz="1800" dirty="0"/>
              <a:t>Paper</a:t>
            </a:r>
          </a:p>
          <a:p>
            <a:pPr lvl="1" eaLnBrk="1" fontAlgn="auto" hangingPunct="1">
              <a:buFont typeface="Wingdings 2" charset="2"/>
              <a:buChar char=""/>
              <a:defRPr/>
            </a:pPr>
            <a:r>
              <a:rPr lang="en-US" altLang="en-US" sz="1800" dirty="0"/>
              <a:t>Laptop, tablet, and/or phone</a:t>
            </a:r>
          </a:p>
          <a:p>
            <a:pPr lvl="1" eaLnBrk="1" fontAlgn="auto" hangingPunct="1">
              <a:buFont typeface="Wingdings 2" charset="2"/>
              <a:buChar char=""/>
              <a:defRPr/>
            </a:pPr>
            <a:r>
              <a:rPr lang="en-US" altLang="en-US" sz="1800" dirty="0"/>
              <a:t>Photocopies, bookmarks, and/or print outs</a:t>
            </a:r>
          </a:p>
          <a:p>
            <a:pPr eaLnBrk="1" fontAlgn="auto" hangingPunct="1">
              <a:buFont typeface="Wingdings 2" charset="2"/>
              <a:buChar char=""/>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368867E9-5374-4DE3-A422-FD2A2F0B0521}"/>
              </a:ext>
            </a:extLst>
          </p:cNvPr>
          <p:cNvSpPr>
            <a:spLocks noGrp="1"/>
          </p:cNvSpPr>
          <p:nvPr>
            <p:ph type="title"/>
          </p:nvPr>
        </p:nvSpPr>
        <p:spPr>
          <a:xfrm>
            <a:off x="1057275" y="542925"/>
            <a:ext cx="6781800" cy="858838"/>
          </a:xfrm>
        </p:spPr>
        <p:txBody>
          <a:bodyPr/>
          <a:lstStyle/>
          <a:p>
            <a:pPr eaLnBrk="1" fontAlgn="auto" hangingPunct="1">
              <a:spcAft>
                <a:spcPts val="0"/>
              </a:spcAft>
              <a:defRPr/>
            </a:pPr>
            <a:r>
              <a:rPr lang="en-US" altLang="en-US" dirty="0">
                <a:solidFill>
                  <a:schemeClr val="tx1"/>
                </a:solidFill>
                <a:ea typeface="+mj-ea"/>
              </a:rPr>
              <a:t>Citing</a:t>
            </a:r>
            <a:r>
              <a:rPr lang="en-US" altLang="en-US" dirty="0">
                <a:solidFill>
                  <a:srgbClr val="FFC000"/>
                </a:solidFill>
                <a:ea typeface="+mj-ea"/>
              </a:rPr>
              <a:t> </a:t>
            </a:r>
            <a:r>
              <a:rPr lang="en-US" altLang="en-US" dirty="0">
                <a:solidFill>
                  <a:schemeClr val="tx1"/>
                </a:solidFill>
                <a:ea typeface="+mj-ea"/>
              </a:rPr>
              <a:t>Quotations</a:t>
            </a:r>
            <a:r>
              <a:rPr lang="en-US" altLang="en-US" dirty="0">
                <a:solidFill>
                  <a:srgbClr val="FFC000"/>
                </a:solidFill>
                <a:ea typeface="+mj-ea"/>
              </a:rPr>
              <a:t>  </a:t>
            </a:r>
          </a:p>
        </p:txBody>
      </p:sp>
      <p:sp>
        <p:nvSpPr>
          <p:cNvPr id="11267" name="Content Placeholder 1">
            <a:extLst>
              <a:ext uri="{FF2B5EF4-FFF2-40B4-BE49-F238E27FC236}">
                <a16:creationId xmlns:a16="http://schemas.microsoft.com/office/drawing/2014/main" id="{47033F1D-6C8C-4ADD-A24D-D3F6DC7B0617}"/>
              </a:ext>
            </a:extLst>
          </p:cNvPr>
          <p:cNvSpPr>
            <a:spLocks noGrp="1"/>
          </p:cNvSpPr>
          <p:nvPr>
            <p:ph idx="1"/>
          </p:nvPr>
        </p:nvSpPr>
        <p:spPr>
          <a:xfrm>
            <a:off x="800100" y="2881313"/>
            <a:ext cx="7543800" cy="3200400"/>
          </a:xfrm>
        </p:spPr>
        <p:txBody>
          <a:bodyPr>
            <a:noAutofit/>
          </a:bodyPr>
          <a:lstStyle/>
          <a:p>
            <a:pPr eaLnBrk="1" fontAlgn="auto" hangingPunct="1">
              <a:lnSpc>
                <a:spcPct val="90000"/>
              </a:lnSpc>
              <a:buFont typeface="Wingdings 2" charset="2"/>
              <a:buChar char=""/>
              <a:defRPr/>
            </a:pPr>
            <a:r>
              <a:rPr lang="en-US" altLang="en-US" dirty="0"/>
              <a:t>You are expected to tell the reader if you use another person’s </a:t>
            </a:r>
            <a:r>
              <a:rPr lang="en-US" altLang="en-US" i="1" dirty="0"/>
              <a:t>written</a:t>
            </a:r>
            <a:r>
              <a:rPr lang="en-US" altLang="en-US" dirty="0"/>
              <a:t> or </a:t>
            </a:r>
            <a:r>
              <a:rPr lang="en-US" altLang="en-US" i="1" dirty="0"/>
              <a:t>spoken</a:t>
            </a:r>
            <a:r>
              <a:rPr lang="en-US" altLang="en-US" dirty="0"/>
              <a:t> </a:t>
            </a:r>
            <a:r>
              <a:rPr lang="en-US" altLang="en-US" b="1" i="1" dirty="0"/>
              <a:t>words</a:t>
            </a:r>
            <a:r>
              <a:rPr lang="en-US" altLang="en-US" dirty="0"/>
              <a:t>.</a:t>
            </a:r>
          </a:p>
          <a:p>
            <a:pPr eaLnBrk="1" fontAlgn="auto" hangingPunct="1">
              <a:lnSpc>
                <a:spcPct val="90000"/>
              </a:lnSpc>
              <a:buFont typeface="Wingdings 2" charset="2"/>
              <a:buChar char=""/>
              <a:defRPr/>
            </a:pPr>
            <a:endParaRPr lang="en-US" altLang="en-US" dirty="0"/>
          </a:p>
          <a:p>
            <a:pPr eaLnBrk="1" fontAlgn="auto" hangingPunct="1">
              <a:lnSpc>
                <a:spcPct val="90000"/>
              </a:lnSpc>
              <a:buFont typeface="Wingdings 2" charset="2"/>
              <a:buChar char=""/>
              <a:defRPr/>
            </a:pPr>
            <a:r>
              <a:rPr lang="en-US" altLang="en-US" dirty="0"/>
              <a:t>You are expected to tell the reader if you use another person’s </a:t>
            </a:r>
            <a:r>
              <a:rPr lang="en-US" altLang="en-US" b="1" i="1" dirty="0"/>
              <a:t>ideas</a:t>
            </a:r>
            <a:r>
              <a:rPr lang="en-US" altLang="en-US" dirty="0"/>
              <a:t>.</a:t>
            </a:r>
          </a:p>
          <a:p>
            <a:pPr eaLnBrk="1" fontAlgn="auto" hangingPunct="1">
              <a:lnSpc>
                <a:spcPct val="90000"/>
              </a:lnSpc>
              <a:buFont typeface="Wingdings 2" charset="2"/>
              <a:buChar char=""/>
              <a:defRPr/>
            </a:pPr>
            <a:endParaRPr lang="en-US" altLang="en-US" dirty="0"/>
          </a:p>
          <a:p>
            <a:pPr eaLnBrk="1" fontAlgn="auto" hangingPunct="1">
              <a:lnSpc>
                <a:spcPct val="90000"/>
              </a:lnSpc>
              <a:buFont typeface="Wingdings 2" charset="2"/>
              <a:buChar char=""/>
              <a:defRPr/>
            </a:pPr>
            <a:r>
              <a:rPr lang="en-US" altLang="en-US" dirty="0"/>
              <a:t>You do this through in-text citations and references list.</a:t>
            </a:r>
          </a:p>
          <a:p>
            <a:pPr eaLnBrk="1" fontAlgn="auto" hangingPunct="1">
              <a:lnSpc>
                <a:spcPct val="90000"/>
              </a:lnSpc>
              <a:buFont typeface="Wingdings 2" charset="2"/>
              <a:buChar char=""/>
              <a:defRPr/>
            </a:pPr>
            <a:endParaRPr lang="en-US" altLang="en-US" dirty="0"/>
          </a:p>
          <a:p>
            <a:pPr eaLnBrk="1" fontAlgn="auto" hangingPunct="1">
              <a:lnSpc>
                <a:spcPct val="90000"/>
              </a:lnSpc>
              <a:buFont typeface="Wingdings 2" charset="2"/>
              <a:buChar char=""/>
              <a:defRPr/>
            </a:pPr>
            <a:r>
              <a:rPr lang="en-US" altLang="en-US" dirty="0"/>
              <a:t>Simply, you SHOULD give credit to the author(s) via the use of the required format by your instructor.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BF9F-F5D6-4CBD-8F3F-5AE1DF0695EE}"/>
              </a:ext>
            </a:extLst>
          </p:cNvPr>
          <p:cNvSpPr>
            <a:spLocks noGrp="1"/>
          </p:cNvSpPr>
          <p:nvPr>
            <p:ph type="title"/>
          </p:nvPr>
        </p:nvSpPr>
        <p:spPr/>
        <p:txBody>
          <a:bodyPr/>
          <a:lstStyle/>
          <a:p>
            <a:pPr eaLnBrk="1" fontAlgn="auto" hangingPunct="1">
              <a:spcAft>
                <a:spcPts val="0"/>
              </a:spcAft>
              <a:defRPr/>
            </a:pPr>
            <a:r>
              <a:rPr lang="en-US" dirty="0">
                <a:ea typeface="+mj-ea"/>
              </a:rPr>
              <a:t>Citing Quotations - APA</a:t>
            </a:r>
          </a:p>
        </p:txBody>
      </p:sp>
      <p:sp>
        <p:nvSpPr>
          <p:cNvPr id="5" name="Text Placeholder 4">
            <a:extLst>
              <a:ext uri="{FF2B5EF4-FFF2-40B4-BE49-F238E27FC236}">
                <a16:creationId xmlns:a16="http://schemas.microsoft.com/office/drawing/2014/main" id="{BEFFD45F-F756-4D3A-970E-772EB36B845A}"/>
              </a:ext>
            </a:extLst>
          </p:cNvPr>
          <p:cNvSpPr>
            <a:spLocks noGrp="1"/>
          </p:cNvSpPr>
          <p:nvPr>
            <p:ph type="body" idx="1"/>
          </p:nvPr>
        </p:nvSpPr>
        <p:spPr>
          <a:xfrm>
            <a:off x="171450" y="2174875"/>
            <a:ext cx="3670300" cy="576263"/>
          </a:xfrm>
        </p:spPr>
        <p:txBody>
          <a:bodyPr/>
          <a:lstStyle/>
          <a:p>
            <a:pPr eaLnBrk="1" fontAlgn="auto" hangingPunct="1">
              <a:buFont typeface="Wingdings 2" charset="2"/>
              <a:buNone/>
              <a:defRPr/>
            </a:pPr>
            <a:r>
              <a:rPr lang="en-US" b="1" dirty="0"/>
              <a:t>Short Quotations</a:t>
            </a:r>
          </a:p>
        </p:txBody>
      </p:sp>
      <p:sp>
        <p:nvSpPr>
          <p:cNvPr id="3" name="Content Placeholder 2">
            <a:extLst>
              <a:ext uri="{FF2B5EF4-FFF2-40B4-BE49-F238E27FC236}">
                <a16:creationId xmlns:a16="http://schemas.microsoft.com/office/drawing/2014/main" id="{39E195BC-823D-43AA-ABB5-491409A2B099}"/>
              </a:ext>
            </a:extLst>
          </p:cNvPr>
          <p:cNvSpPr>
            <a:spLocks noGrp="1"/>
          </p:cNvSpPr>
          <p:nvPr>
            <p:ph sz="half" idx="2"/>
          </p:nvPr>
        </p:nvSpPr>
        <p:spPr>
          <a:xfrm>
            <a:off x="347663" y="2751138"/>
            <a:ext cx="3686175" cy="3109912"/>
          </a:xfrm>
        </p:spPr>
        <p:txBody>
          <a:bodyPr>
            <a:noAutofit/>
          </a:bodyPr>
          <a:lstStyle/>
          <a:p>
            <a:pPr eaLnBrk="1" fontAlgn="auto" hangingPunct="1">
              <a:buFont typeface="Wingdings 2" charset="2"/>
              <a:buChar char=""/>
              <a:defRPr/>
            </a:pPr>
            <a:r>
              <a:rPr lang="en-US" sz="1400" dirty="0"/>
              <a:t>Fewer than 40 words</a:t>
            </a:r>
          </a:p>
          <a:p>
            <a:pPr eaLnBrk="1" fontAlgn="auto" hangingPunct="1">
              <a:buFont typeface="Wingdings 2" charset="2"/>
              <a:buChar char=""/>
              <a:defRPr/>
            </a:pPr>
            <a:r>
              <a:rPr lang="en-US" sz="1400" dirty="0"/>
              <a:t>Use quotation marks at the beginning and end of the quote.</a:t>
            </a:r>
          </a:p>
          <a:p>
            <a:pPr eaLnBrk="1" fontAlgn="auto" hangingPunct="1">
              <a:buFont typeface="Wingdings 2" charset="2"/>
              <a:buChar char=""/>
              <a:defRPr/>
            </a:pPr>
            <a:r>
              <a:rPr lang="en-US" sz="1400" dirty="0"/>
              <a:t>You can quote any part of a sentence - no ellipsis (…) is needed at the beginning or the end of the quote, unless it was included in the original format.</a:t>
            </a:r>
          </a:p>
          <a:p>
            <a:pPr eaLnBrk="1" fontAlgn="auto" hangingPunct="1">
              <a:buFont typeface="Wingdings 2" charset="2"/>
              <a:buChar char=""/>
              <a:defRPr/>
            </a:pPr>
            <a:r>
              <a:rPr lang="en-US" sz="1400" dirty="0">
                <a:solidFill>
                  <a:schemeClr val="accent1"/>
                </a:solidFill>
              </a:rPr>
              <a:t>Effective teams can be difficult to describe because “high performance along one domain does not translate to high performance along another” (Ervin et al., 2018, p. 470).</a:t>
            </a:r>
          </a:p>
        </p:txBody>
      </p:sp>
      <p:sp>
        <p:nvSpPr>
          <p:cNvPr id="6" name="Text Placeholder 5">
            <a:extLst>
              <a:ext uri="{FF2B5EF4-FFF2-40B4-BE49-F238E27FC236}">
                <a16:creationId xmlns:a16="http://schemas.microsoft.com/office/drawing/2014/main" id="{E5DF57AB-40AD-4A4D-9C28-E54BE424EA4F}"/>
              </a:ext>
            </a:extLst>
          </p:cNvPr>
          <p:cNvSpPr>
            <a:spLocks noGrp="1"/>
          </p:cNvSpPr>
          <p:nvPr>
            <p:ph type="body" sz="quarter" idx="3"/>
          </p:nvPr>
        </p:nvSpPr>
        <p:spPr>
          <a:xfrm>
            <a:off x="4662488" y="2174875"/>
            <a:ext cx="3671887" cy="576263"/>
          </a:xfrm>
        </p:spPr>
        <p:txBody>
          <a:bodyPr/>
          <a:lstStyle/>
          <a:p>
            <a:pPr eaLnBrk="1" fontAlgn="auto" hangingPunct="1">
              <a:buFont typeface="Wingdings 2" charset="2"/>
              <a:buNone/>
              <a:defRPr/>
            </a:pPr>
            <a:r>
              <a:rPr lang="en-US" b="1" dirty="0"/>
              <a:t>Block Quotations</a:t>
            </a:r>
          </a:p>
        </p:txBody>
      </p:sp>
      <p:sp>
        <p:nvSpPr>
          <p:cNvPr id="7" name="Content Placeholder 6">
            <a:extLst>
              <a:ext uri="{FF2B5EF4-FFF2-40B4-BE49-F238E27FC236}">
                <a16:creationId xmlns:a16="http://schemas.microsoft.com/office/drawing/2014/main" id="{96A34081-AF32-43C1-9619-2DBC4AC0859E}"/>
              </a:ext>
            </a:extLst>
          </p:cNvPr>
          <p:cNvSpPr>
            <a:spLocks noGrp="1"/>
          </p:cNvSpPr>
          <p:nvPr>
            <p:ph sz="quarter" idx="4"/>
          </p:nvPr>
        </p:nvSpPr>
        <p:spPr>
          <a:xfrm>
            <a:off x="4662488" y="2751138"/>
            <a:ext cx="3671887" cy="3109912"/>
          </a:xfrm>
        </p:spPr>
        <p:txBody>
          <a:bodyPr/>
          <a:lstStyle/>
          <a:p>
            <a:pPr eaLnBrk="1" fontAlgn="auto" hangingPunct="1">
              <a:buFont typeface="Wingdings 2" charset="2"/>
              <a:buChar char=""/>
              <a:defRPr/>
            </a:pPr>
            <a:r>
              <a:rPr lang="en-US" sz="1400" dirty="0"/>
              <a:t>More than 40 words</a:t>
            </a:r>
          </a:p>
          <a:p>
            <a:pPr eaLnBrk="1" fontAlgn="auto" hangingPunct="1">
              <a:buFont typeface="Wingdings 2" charset="2"/>
              <a:buChar char=""/>
              <a:defRPr/>
            </a:pPr>
            <a:r>
              <a:rPr lang="en-US" sz="1400" dirty="0"/>
              <a:t>Do not use quotation marks</a:t>
            </a:r>
          </a:p>
          <a:p>
            <a:pPr eaLnBrk="1" fontAlgn="auto" hangingPunct="1">
              <a:buFont typeface="Wingdings 2" charset="2"/>
              <a:buChar char=""/>
              <a:defRPr/>
            </a:pPr>
            <a:r>
              <a:rPr lang="en-US" sz="1400" dirty="0"/>
              <a:t>Start a new line and indent the whole block 0.5 inches from the left.</a:t>
            </a:r>
          </a:p>
          <a:p>
            <a:pPr eaLnBrk="1" hangingPunct="1">
              <a:buFont typeface="Wingdings 2" charset="2"/>
              <a:buChar char=""/>
              <a:defRPr/>
            </a:pPr>
            <a:endParaRPr lang="en-US" sz="1600" dirty="0"/>
          </a:p>
          <a:p>
            <a:pPr eaLnBrk="1" fontAlgn="auto" hangingPunct="1">
              <a:buFont typeface="Wingdings 2" charset="2"/>
              <a:buChar char=""/>
              <a:defRPr/>
            </a:pPr>
            <a:endParaRPr lang="en-US" sz="1400" dirty="0"/>
          </a:p>
        </p:txBody>
      </p:sp>
      <p:pic>
        <p:nvPicPr>
          <p:cNvPr id="20487" name="Picture 7">
            <a:extLst>
              <a:ext uri="{FF2B5EF4-FFF2-40B4-BE49-F238E27FC236}">
                <a16:creationId xmlns:a16="http://schemas.microsoft.com/office/drawing/2014/main" id="{D3CBB607-D647-41CB-A355-F3E858DBE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91" t="28055" r="35349" b="27953"/>
          <a:stretch>
            <a:fillRect/>
          </a:stretch>
        </p:blipFill>
        <p:spPr bwMode="auto">
          <a:xfrm>
            <a:off x="4892675" y="4159250"/>
            <a:ext cx="39036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20931B7-07FE-4168-A985-5B675E60CADF}"/>
              </a:ext>
            </a:extLst>
          </p:cNvPr>
          <p:cNvSpPr txBox="1"/>
          <p:nvPr/>
        </p:nvSpPr>
        <p:spPr>
          <a:xfrm>
            <a:off x="5581650" y="6437313"/>
            <a:ext cx="3562350" cy="276225"/>
          </a:xfrm>
          <a:prstGeom prst="rect">
            <a:avLst/>
          </a:prstGeom>
          <a:noFill/>
        </p:spPr>
        <p:txBody>
          <a:bodyPr>
            <a:spAutoFit/>
          </a:bodyPr>
          <a:lstStyle/>
          <a:p>
            <a:pPr eaLnBrk="1" fontAlgn="auto" hangingPunct="1">
              <a:spcBef>
                <a:spcPts val="0"/>
              </a:spcBef>
              <a:spcAft>
                <a:spcPts val="0"/>
              </a:spcAft>
              <a:defRPr/>
            </a:pPr>
            <a:r>
              <a:rPr lang="en-US" sz="1200" dirty="0">
                <a:solidFill>
                  <a:schemeClr val="tx1">
                    <a:lumMod val="65000"/>
                  </a:schemeClr>
                </a:solidFill>
                <a:latin typeface="+mn-lt"/>
              </a:rPr>
              <a:t>(American Psychological Association, 2019)</a:t>
            </a:r>
          </a:p>
        </p:txBody>
      </p:sp>
      <p:sp>
        <p:nvSpPr>
          <p:cNvPr id="20489" name="TextBox 9">
            <a:extLst>
              <a:ext uri="{FF2B5EF4-FFF2-40B4-BE49-F238E27FC236}">
                <a16:creationId xmlns:a16="http://schemas.microsoft.com/office/drawing/2014/main" id="{7A61EFA6-71EF-41AD-A3CB-D62578405809}"/>
              </a:ext>
            </a:extLst>
          </p:cNvPr>
          <p:cNvSpPr txBox="1">
            <a:spLocks noChangeArrowheads="1"/>
          </p:cNvSpPr>
          <p:nvPr/>
        </p:nvSpPr>
        <p:spPr bwMode="auto">
          <a:xfrm>
            <a:off x="171450" y="6356350"/>
            <a:ext cx="4965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sz="1100"/>
              <a:t>For more in-depth guidelines, visit </a:t>
            </a:r>
            <a:r>
              <a:rPr lang="en-US" altLang="en-US" sz="1100">
                <a:hlinkClick r:id="rId3"/>
              </a:rPr>
              <a:t>https://apastyle.apa.org/style-grammar-guidelines/citations/quotations</a:t>
            </a:r>
            <a:endParaRPr lang="en-US" altLang="en-US" sz="1100"/>
          </a:p>
          <a:p>
            <a:pPr eaLnBrk="1" hangingPunct="1">
              <a:spcBef>
                <a:spcPct val="0"/>
              </a:spcBef>
              <a:spcAft>
                <a:spcPct val="0"/>
              </a:spcAft>
              <a:buClrTx/>
              <a:buFontTx/>
              <a:buNone/>
            </a:pPr>
            <a:endParaRPr lang="en-US" alt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C4B2-B2B9-41A5-A2F6-522F3F75708B}"/>
              </a:ext>
            </a:extLst>
          </p:cNvPr>
          <p:cNvSpPr>
            <a:spLocks noGrp="1"/>
          </p:cNvSpPr>
          <p:nvPr>
            <p:ph type="title"/>
          </p:nvPr>
        </p:nvSpPr>
        <p:spPr/>
        <p:txBody>
          <a:bodyPr/>
          <a:lstStyle/>
          <a:p>
            <a:pPr eaLnBrk="1" fontAlgn="auto" hangingPunct="1">
              <a:spcAft>
                <a:spcPts val="0"/>
              </a:spcAft>
              <a:defRPr/>
            </a:pPr>
            <a:r>
              <a:rPr lang="en-US" dirty="0">
                <a:ea typeface="+mj-ea"/>
              </a:rPr>
              <a:t>Citing Quotations - APA</a:t>
            </a:r>
          </a:p>
        </p:txBody>
      </p:sp>
      <p:sp>
        <p:nvSpPr>
          <p:cNvPr id="3" name="Text Placeholder 2">
            <a:extLst>
              <a:ext uri="{FF2B5EF4-FFF2-40B4-BE49-F238E27FC236}">
                <a16:creationId xmlns:a16="http://schemas.microsoft.com/office/drawing/2014/main" id="{B8CF0957-AEEE-4519-8FE1-88A564FD6957}"/>
              </a:ext>
            </a:extLst>
          </p:cNvPr>
          <p:cNvSpPr>
            <a:spLocks noGrp="1"/>
          </p:cNvSpPr>
          <p:nvPr>
            <p:ph type="body" idx="1"/>
          </p:nvPr>
        </p:nvSpPr>
        <p:spPr>
          <a:xfrm>
            <a:off x="809625" y="2174875"/>
            <a:ext cx="3671888" cy="576263"/>
          </a:xfrm>
        </p:spPr>
        <p:txBody>
          <a:bodyPr/>
          <a:lstStyle/>
          <a:p>
            <a:pPr eaLnBrk="1" fontAlgn="auto" hangingPunct="1">
              <a:buFont typeface="Wingdings 2" charset="2"/>
              <a:buNone/>
              <a:defRPr/>
            </a:pPr>
            <a:r>
              <a:rPr lang="en-US" b="1" dirty="0"/>
              <a:t>Narrative</a:t>
            </a:r>
          </a:p>
        </p:txBody>
      </p:sp>
      <p:sp>
        <p:nvSpPr>
          <p:cNvPr id="4" name="Content Placeholder 3">
            <a:extLst>
              <a:ext uri="{FF2B5EF4-FFF2-40B4-BE49-F238E27FC236}">
                <a16:creationId xmlns:a16="http://schemas.microsoft.com/office/drawing/2014/main" id="{2B935AA4-9655-4A64-96E3-4C8335F6786F}"/>
              </a:ext>
            </a:extLst>
          </p:cNvPr>
          <p:cNvSpPr>
            <a:spLocks noGrp="1"/>
          </p:cNvSpPr>
          <p:nvPr>
            <p:ph sz="half" idx="2"/>
          </p:nvPr>
        </p:nvSpPr>
        <p:spPr>
          <a:xfrm>
            <a:off x="809625" y="2751138"/>
            <a:ext cx="3687763" cy="1736725"/>
          </a:xfrm>
        </p:spPr>
        <p:txBody>
          <a:bodyPr/>
          <a:lstStyle/>
          <a:p>
            <a:pPr eaLnBrk="1" fontAlgn="auto" hangingPunct="1">
              <a:buFont typeface="Wingdings 2" charset="2"/>
              <a:buChar char=""/>
              <a:defRPr/>
            </a:pPr>
            <a:r>
              <a:rPr lang="en-US" sz="1400" dirty="0"/>
              <a:t>According to Ervin et al. (2018), effective teams can be difficult to describe because “high performance along one domain does not translate to high performance along another” (p. 470).</a:t>
            </a:r>
          </a:p>
          <a:p>
            <a:pPr marL="0" indent="0" eaLnBrk="1" fontAlgn="auto" hangingPunct="1">
              <a:buFont typeface="Wingdings 2" charset="2"/>
              <a:buNone/>
              <a:defRPr/>
            </a:pPr>
            <a:endParaRPr lang="en-US" sz="1400" dirty="0"/>
          </a:p>
        </p:txBody>
      </p:sp>
      <p:sp>
        <p:nvSpPr>
          <p:cNvPr id="5" name="Text Placeholder 4">
            <a:extLst>
              <a:ext uri="{FF2B5EF4-FFF2-40B4-BE49-F238E27FC236}">
                <a16:creationId xmlns:a16="http://schemas.microsoft.com/office/drawing/2014/main" id="{FCE24B67-2764-4953-B714-906A0171C628}"/>
              </a:ext>
            </a:extLst>
          </p:cNvPr>
          <p:cNvSpPr>
            <a:spLocks noGrp="1"/>
          </p:cNvSpPr>
          <p:nvPr>
            <p:ph type="body" sz="quarter" idx="3"/>
          </p:nvPr>
        </p:nvSpPr>
        <p:spPr>
          <a:xfrm>
            <a:off x="4662488" y="2174875"/>
            <a:ext cx="3671887" cy="576263"/>
          </a:xfrm>
        </p:spPr>
        <p:txBody>
          <a:bodyPr/>
          <a:lstStyle/>
          <a:p>
            <a:pPr eaLnBrk="1" fontAlgn="auto" hangingPunct="1">
              <a:buFont typeface="Wingdings 2" charset="2"/>
              <a:buNone/>
              <a:defRPr/>
            </a:pPr>
            <a:r>
              <a:rPr lang="en-US" b="1" dirty="0"/>
              <a:t>Parenthetical</a:t>
            </a:r>
          </a:p>
        </p:txBody>
      </p:sp>
      <p:sp>
        <p:nvSpPr>
          <p:cNvPr id="6" name="Content Placeholder 5">
            <a:extLst>
              <a:ext uri="{FF2B5EF4-FFF2-40B4-BE49-F238E27FC236}">
                <a16:creationId xmlns:a16="http://schemas.microsoft.com/office/drawing/2014/main" id="{7A28DB01-0726-4F78-AD14-76C6C18E50C4}"/>
              </a:ext>
            </a:extLst>
          </p:cNvPr>
          <p:cNvSpPr>
            <a:spLocks noGrp="1"/>
          </p:cNvSpPr>
          <p:nvPr>
            <p:ph sz="quarter" idx="4"/>
          </p:nvPr>
        </p:nvSpPr>
        <p:spPr>
          <a:xfrm>
            <a:off x="4662488" y="2751138"/>
            <a:ext cx="3671887" cy="3109912"/>
          </a:xfrm>
        </p:spPr>
        <p:txBody>
          <a:bodyPr/>
          <a:lstStyle/>
          <a:p>
            <a:pPr eaLnBrk="1" fontAlgn="auto" hangingPunct="1">
              <a:buFont typeface="Wingdings 2" charset="2"/>
              <a:buChar char=""/>
              <a:defRPr/>
            </a:pPr>
            <a:r>
              <a:rPr lang="en-US" sz="1400" dirty="0"/>
              <a:t>Effective teams can be difficult to describe because “high performance along one domain does not translate to high performance along another” (Ervin et al., 2018, p. 470).</a:t>
            </a:r>
          </a:p>
          <a:p>
            <a:pPr eaLnBrk="1" fontAlgn="auto" hangingPunct="1">
              <a:buFont typeface="Wingdings 2" charset="2"/>
              <a:buChar char=""/>
              <a:defRPr/>
            </a:pPr>
            <a:endParaRPr lang="en-US" sz="1400" dirty="0"/>
          </a:p>
        </p:txBody>
      </p:sp>
      <p:sp>
        <p:nvSpPr>
          <p:cNvPr id="21511" name="TextBox 6">
            <a:extLst>
              <a:ext uri="{FF2B5EF4-FFF2-40B4-BE49-F238E27FC236}">
                <a16:creationId xmlns:a16="http://schemas.microsoft.com/office/drawing/2014/main" id="{6AE99F62-D0FD-4DDB-A1E4-DAE991179500}"/>
              </a:ext>
            </a:extLst>
          </p:cNvPr>
          <p:cNvSpPr txBox="1">
            <a:spLocks noChangeArrowheads="1"/>
          </p:cNvSpPr>
          <p:nvPr/>
        </p:nvSpPr>
        <p:spPr bwMode="auto">
          <a:xfrm>
            <a:off x="1525588" y="4660900"/>
            <a:ext cx="6108700" cy="1754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t>When making a direct quotation, always include a full citation (narrative or pathetical) in the same sentence as the quotation. This includes name, year, and, whenever possible, location information (page number, paragraph number, etc.) (American Psychological Association,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9497-803C-4E65-93E1-6B21B45C150B}"/>
              </a:ext>
            </a:extLst>
          </p:cNvPr>
          <p:cNvSpPr>
            <a:spLocks noGrp="1"/>
          </p:cNvSpPr>
          <p:nvPr>
            <p:ph type="title"/>
          </p:nvPr>
        </p:nvSpPr>
        <p:spPr/>
        <p:txBody>
          <a:bodyPr/>
          <a:lstStyle/>
          <a:p>
            <a:pPr eaLnBrk="1" hangingPunct="1">
              <a:defRPr/>
            </a:pPr>
            <a:r>
              <a:rPr lang="en-US" dirty="0"/>
              <a:t>Citing Quotations - MLA</a:t>
            </a:r>
          </a:p>
        </p:txBody>
      </p:sp>
      <p:sp>
        <p:nvSpPr>
          <p:cNvPr id="3" name="Text Placeholder 2">
            <a:extLst>
              <a:ext uri="{FF2B5EF4-FFF2-40B4-BE49-F238E27FC236}">
                <a16:creationId xmlns:a16="http://schemas.microsoft.com/office/drawing/2014/main" id="{F166FBAF-83FF-482B-89DF-52B7C1176BE7}"/>
              </a:ext>
            </a:extLst>
          </p:cNvPr>
          <p:cNvSpPr>
            <a:spLocks noGrp="1"/>
          </p:cNvSpPr>
          <p:nvPr>
            <p:ph type="body" idx="1"/>
          </p:nvPr>
        </p:nvSpPr>
        <p:spPr>
          <a:xfrm>
            <a:off x="809625" y="2174875"/>
            <a:ext cx="3671888" cy="576263"/>
          </a:xfrm>
        </p:spPr>
        <p:txBody>
          <a:bodyPr/>
          <a:lstStyle/>
          <a:p>
            <a:pPr eaLnBrk="1" hangingPunct="1">
              <a:defRPr/>
            </a:pPr>
            <a:r>
              <a:rPr lang="en-US" b="1" dirty="0"/>
              <a:t>Example 1</a:t>
            </a:r>
          </a:p>
        </p:txBody>
      </p:sp>
      <p:sp>
        <p:nvSpPr>
          <p:cNvPr id="4" name="Content Placeholder 3">
            <a:extLst>
              <a:ext uri="{FF2B5EF4-FFF2-40B4-BE49-F238E27FC236}">
                <a16:creationId xmlns:a16="http://schemas.microsoft.com/office/drawing/2014/main" id="{019D1C14-EABC-4680-BAEF-045A7C9E221E}"/>
              </a:ext>
            </a:extLst>
          </p:cNvPr>
          <p:cNvSpPr>
            <a:spLocks noGrp="1"/>
          </p:cNvSpPr>
          <p:nvPr>
            <p:ph sz="half" idx="2"/>
          </p:nvPr>
        </p:nvSpPr>
        <p:spPr>
          <a:xfrm>
            <a:off x="809625" y="2751138"/>
            <a:ext cx="3664074" cy="1901767"/>
          </a:xfrm>
        </p:spPr>
        <p:txBody>
          <a:bodyPr>
            <a:normAutofit lnSpcReduction="10000"/>
          </a:bodyPr>
          <a:lstStyle/>
          <a:p>
            <a:pPr eaLnBrk="1" hangingPunct="1">
              <a:buFont typeface="Wingdings 2" pitchFamily="2" charset="2"/>
              <a:buChar char=""/>
              <a:defRPr/>
            </a:pPr>
            <a:r>
              <a:rPr lang="en-US" dirty="0">
                <a:ea typeface="+mn-lt"/>
                <a:cs typeface="+mn-lt"/>
              </a:rPr>
              <a:t>Wordsworth stated that Romantic poetry was marked by a "spontaneous overflow of powerful feelings" (263).</a:t>
            </a:r>
            <a:endParaRPr lang="en-US" dirty="0"/>
          </a:p>
        </p:txBody>
      </p:sp>
      <p:sp>
        <p:nvSpPr>
          <p:cNvPr id="5" name="Text Placeholder 4">
            <a:extLst>
              <a:ext uri="{FF2B5EF4-FFF2-40B4-BE49-F238E27FC236}">
                <a16:creationId xmlns:a16="http://schemas.microsoft.com/office/drawing/2014/main" id="{0EB14807-0CE2-4600-88A0-93C5616C66DB}"/>
              </a:ext>
            </a:extLst>
          </p:cNvPr>
          <p:cNvSpPr>
            <a:spLocks noGrp="1"/>
          </p:cNvSpPr>
          <p:nvPr>
            <p:ph type="body" sz="quarter" idx="3"/>
          </p:nvPr>
        </p:nvSpPr>
        <p:spPr>
          <a:xfrm>
            <a:off x="4662488" y="2174875"/>
            <a:ext cx="3671887" cy="576263"/>
          </a:xfrm>
        </p:spPr>
        <p:txBody>
          <a:bodyPr/>
          <a:lstStyle/>
          <a:p>
            <a:pPr eaLnBrk="1" hangingPunct="1">
              <a:defRPr/>
            </a:pPr>
            <a:r>
              <a:rPr lang="en-US" b="1" dirty="0"/>
              <a:t>Example 2</a:t>
            </a:r>
            <a:endParaRPr lang="en-US" dirty="0"/>
          </a:p>
        </p:txBody>
      </p:sp>
      <p:sp>
        <p:nvSpPr>
          <p:cNvPr id="6" name="Content Placeholder 5">
            <a:extLst>
              <a:ext uri="{FF2B5EF4-FFF2-40B4-BE49-F238E27FC236}">
                <a16:creationId xmlns:a16="http://schemas.microsoft.com/office/drawing/2014/main" id="{8181DF69-C75E-4B29-AA5B-5CA2193BFAF5}"/>
              </a:ext>
            </a:extLst>
          </p:cNvPr>
          <p:cNvSpPr>
            <a:spLocks noGrp="1"/>
          </p:cNvSpPr>
          <p:nvPr>
            <p:ph sz="quarter" idx="4"/>
          </p:nvPr>
        </p:nvSpPr>
        <p:spPr>
          <a:xfrm>
            <a:off x="4662488" y="2751138"/>
            <a:ext cx="3340240" cy="1368762"/>
          </a:xfrm>
        </p:spPr>
        <p:txBody>
          <a:bodyPr>
            <a:normAutofit lnSpcReduction="10000"/>
          </a:bodyPr>
          <a:lstStyle/>
          <a:p>
            <a:pPr eaLnBrk="1" hangingPunct="1">
              <a:buFont typeface="Wingdings 2" pitchFamily="2" charset="2"/>
              <a:buChar char=""/>
              <a:defRPr/>
            </a:pPr>
            <a:r>
              <a:rPr lang="en-US" dirty="0">
                <a:ea typeface="+mn-lt"/>
                <a:cs typeface="+mn-lt"/>
              </a:rPr>
              <a:t>Romantic poetry is characterized by the "spontaneous overflow of powerful feelings" (Wordsworth 263).</a:t>
            </a:r>
            <a:endParaRPr lang="en-US" dirty="0"/>
          </a:p>
        </p:txBody>
      </p:sp>
      <p:sp>
        <p:nvSpPr>
          <p:cNvPr id="7" name="TextBox 6">
            <a:extLst>
              <a:ext uri="{FF2B5EF4-FFF2-40B4-BE49-F238E27FC236}">
                <a16:creationId xmlns:a16="http://schemas.microsoft.com/office/drawing/2014/main" id="{D260874B-1A85-474B-80EE-A4D94CCC30A8}"/>
              </a:ext>
            </a:extLst>
          </p:cNvPr>
          <p:cNvSpPr txBox="1"/>
          <p:nvPr/>
        </p:nvSpPr>
        <p:spPr>
          <a:xfrm>
            <a:off x="902556" y="4917861"/>
            <a:ext cx="75165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When using MLA, citations will be done parenthetically.  When citing with MLA, you must include relevant information to the citation I.e., authors last name and page number. In some cases, certain information may be left out, like in example 1.</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A1734A741464F8135B6A2910ACFEA" ma:contentTypeVersion="13" ma:contentTypeDescription="Create a new document." ma:contentTypeScope="" ma:versionID="87e5ea93182bfc5eb8b78991ae368ceb">
  <xsd:schema xmlns:xsd="http://www.w3.org/2001/XMLSchema" xmlns:xs="http://www.w3.org/2001/XMLSchema" xmlns:p="http://schemas.microsoft.com/office/2006/metadata/properties" xmlns:ns3="f864f3ee-d6c0-4419-ad1f-d8888c696bc9" xmlns:ns4="d662b4c8-ac43-4c94-8bde-0958fea4a2ba" targetNamespace="http://schemas.microsoft.com/office/2006/metadata/properties" ma:root="true" ma:fieldsID="13682e0f43bf5208f6748a19c5b3c4d6" ns3:_="" ns4:_="">
    <xsd:import namespace="f864f3ee-d6c0-4419-ad1f-d8888c696bc9"/>
    <xsd:import namespace="d662b4c8-ac43-4c94-8bde-0958fea4a2b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4f3ee-d6c0-4419-ad1f-d8888c696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2b4c8-ac43-4c94-8bde-0958fea4a2b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3AFCD-0253-41DE-A841-1DF181FD3C41}">
  <ds:schemaRefs>
    <ds:schemaRef ds:uri="http://schemas.microsoft.com/sharepoint/v3/contenttype/forms"/>
  </ds:schemaRefs>
</ds:datastoreItem>
</file>

<file path=customXml/itemProps2.xml><?xml version="1.0" encoding="utf-8"?>
<ds:datastoreItem xmlns:ds="http://schemas.openxmlformats.org/officeDocument/2006/customXml" ds:itemID="{345A4608-02A9-4964-9C70-7298159AD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4f3ee-d6c0-4419-ad1f-d8888c696bc9"/>
    <ds:schemaRef ds:uri="d662b4c8-ac43-4c94-8bde-0958fea4a2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{F124F934-2C39-C649-848D-7E006219C11A}tf10001121</Template>
  <TotalTime>3784</TotalTime>
  <Words>1462</Words>
  <Application>Microsoft Office PowerPoint</Application>
  <PresentationFormat>On-screen Show (4:3)</PresentationFormat>
  <Paragraphs>145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Quotable</vt:lpstr>
      <vt:lpstr>Avoiding Plagiarism</vt:lpstr>
      <vt:lpstr>What is Plagiarism?</vt:lpstr>
      <vt:lpstr>Types of Plagiarism</vt:lpstr>
      <vt:lpstr>Possible Consequences of Plagiarism</vt:lpstr>
      <vt:lpstr>Notetaking</vt:lpstr>
      <vt:lpstr>Citing Quotations  </vt:lpstr>
      <vt:lpstr>Citing Quotations - APA</vt:lpstr>
      <vt:lpstr>Citing Quotations - APA</vt:lpstr>
      <vt:lpstr>Citing Quotations - MLA</vt:lpstr>
      <vt:lpstr>Paraphrasing </vt:lpstr>
      <vt:lpstr>Citing paraphrases - APA</vt:lpstr>
      <vt:lpstr>Citing paraphrases - MLA</vt:lpstr>
      <vt:lpstr>Let’s practice APA citations!</vt:lpstr>
      <vt:lpstr>Try Paraphrasing!</vt:lpstr>
      <vt:lpstr>Here’s an example:</vt:lpstr>
      <vt:lpstr>Cite it like this:</vt:lpstr>
      <vt:lpstr>What’s wrong with this citation?</vt:lpstr>
      <vt:lpstr>It should be…</vt:lpstr>
      <vt:lpstr>How do you correctly cite this?</vt:lpstr>
      <vt:lpstr>Like this:</vt:lpstr>
      <vt:lpstr>What is wrong with this citation?</vt:lpstr>
      <vt:lpstr>It should be…</vt:lpstr>
      <vt:lpstr>What about multi-sentence paraphrases?</vt:lpstr>
      <vt:lpstr>Here:</vt:lpstr>
      <vt:lpstr>In a Nutshell</vt:lpstr>
      <vt:lpstr>PowerPoint Presentation</vt:lpstr>
      <vt:lpstr>References</vt:lpstr>
    </vt:vector>
  </TitlesOfParts>
  <Company>Indiana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Integrity</dc:title>
  <dc:creator>Zakaria Jouaibi</dc:creator>
  <cp:lastModifiedBy>Robin Voll</cp:lastModifiedBy>
  <cp:revision>131</cp:revision>
  <dcterms:created xsi:type="dcterms:W3CDTF">2013-01-16T22:33:42Z</dcterms:created>
  <dcterms:modified xsi:type="dcterms:W3CDTF">2021-09-23T16:25:48Z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0x0101008E5A1734A741464F8135B6A2910ACFEA</vt:lpwstr>
  </property>
</Properties>
</file>