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0058A4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F30E5-6DA5-7F4F-9EA9-6AB12D39F10E}" v="297" dt="2021-10-08T12:14:3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F31F30E5-6DA5-7F4F-9EA9-6AB12D39F10E}"/>
    <pc:docChg chg="modSld">
      <pc:chgData name="Kelley Woods-Johnson" userId="S::kelley.woods-johnson@indstate.edu::7df981e5-c977-41c1-9cbf-ddeb9ddee73d" providerId="AD" clId="Web-{F31F30E5-6DA5-7F4F-9EA9-6AB12D39F10E}" dt="2021-10-08T12:14:28.434" v="158" actId="20577"/>
      <pc:docMkLst>
        <pc:docMk/>
      </pc:docMkLst>
      <pc:sldChg chg="modSp">
        <pc:chgData name="Kelley Woods-Johnson" userId="S::kelley.woods-johnson@indstate.edu::7df981e5-c977-41c1-9cbf-ddeb9ddee73d" providerId="AD" clId="Web-{F31F30E5-6DA5-7F4F-9EA9-6AB12D39F10E}" dt="2021-10-08T12:14:28.434" v="158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F31F30E5-6DA5-7F4F-9EA9-6AB12D39F10E}" dt="2021-10-08T12:11:43.293" v="4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F31F30E5-6DA5-7F4F-9EA9-6AB12D39F10E}" dt="2021-10-08T12:14:28.434" v="158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10/8/2021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state.edu/fcte" TargetMode="External"/><Relationship Id="rId2" Type="http://schemas.openxmlformats.org/officeDocument/2006/relationships/hyperlink" Target="https://assessmentinstitute.iupui.edu/registration/index.html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6" y="1391888"/>
            <a:ext cx="3278909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 </a:t>
            </a:r>
            <a:endParaRPr lang="en-US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1600" dirty="0"/>
              <a:t>IUPUI Assessment Institute 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>
                <a:cs typeface="Calibri"/>
              </a:rPr>
              <a:t>Call for Officer Nominations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>
                <a:cs typeface="Calibri"/>
              </a:rPr>
              <a:t>Academic Program Planning</a:t>
            </a: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>
                <a:cs typeface="Calibri"/>
              </a:rPr>
              <a:t>Strategic Plan Discussion</a:t>
            </a: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10/8/21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237" y="1394691"/>
            <a:ext cx="7684653" cy="3247043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Notes:</a:t>
            </a:r>
          </a:p>
          <a:p>
            <a:r>
              <a:rPr lang="en-US" sz="1200" b="1" dirty="0">
                <a:cs typeface="Calibri"/>
              </a:rPr>
              <a:t>Ad Hoc Committees &amp; Members: </a:t>
            </a:r>
            <a:endParaRPr lang="en-US" sz="1600" b="1" dirty="0">
              <a:cs typeface="Calibri"/>
            </a:endParaRPr>
          </a:p>
          <a:p>
            <a:r>
              <a:rPr lang="en-US" sz="1200" b="1" dirty="0">
                <a:cs typeface="Calibri"/>
              </a:rPr>
              <a:t>-Strategic Plan: Greg Bierly, Nathan Myers, Shelley Arvin, Heather Dalton </a:t>
            </a:r>
            <a:r>
              <a:rPr lang="en-US" sz="1200" b="1" dirty="0" err="1">
                <a:cs typeface="Calibri"/>
              </a:rPr>
              <a:t>Miklozek</a:t>
            </a:r>
            <a:r>
              <a:rPr lang="en-US" sz="1200" b="1" dirty="0">
                <a:cs typeface="Calibri"/>
              </a:rPr>
              <a:t>, Kelley Woods-Johnson</a:t>
            </a:r>
          </a:p>
          <a:p>
            <a:r>
              <a:rPr lang="en-US" sz="1200" b="1" dirty="0">
                <a:cs typeface="Calibri"/>
              </a:rPr>
              <a:t>-Reporting: </a:t>
            </a:r>
            <a:r>
              <a:rPr lang="en-US" sz="1200" b="1" dirty="0" err="1">
                <a:cs typeface="Calibri"/>
              </a:rPr>
              <a:t>Alyce</a:t>
            </a:r>
            <a:r>
              <a:rPr lang="en-US" sz="1200" b="1" dirty="0">
                <a:cs typeface="Calibri"/>
              </a:rPr>
              <a:t> Hopple, Malea Crosby, Ellen Malito-Green, Chris Fischer, Brian Stone, Kelley Woods-Johnson </a:t>
            </a:r>
          </a:p>
          <a:p>
            <a:r>
              <a:rPr lang="en-US" sz="1200" b="1" dirty="0">
                <a:cs typeface="Calibri"/>
              </a:rPr>
              <a:t>-IUPUI Assessment Institute: Heather Dalton </a:t>
            </a:r>
            <a:r>
              <a:rPr lang="en-US" sz="1200" b="1" dirty="0" err="1">
                <a:cs typeface="Calibri"/>
              </a:rPr>
              <a:t>Miklozek</a:t>
            </a:r>
            <a:r>
              <a:rPr lang="en-US" sz="1200" b="1" dirty="0">
                <a:cs typeface="Calibri"/>
              </a:rPr>
              <a:t>, Molly Hare (FCTE), Kelley Woods-Johnson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  <a:p>
            <a:endParaRPr lang="en-US" sz="1100" dirty="0">
              <a:cs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237" y="4732959"/>
            <a:ext cx="7684653" cy="1600438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Register for the IUPUI (virtual &amp; free) Assessment Institute by October 11. Institute is October 24-27. </a:t>
            </a:r>
            <a:r>
              <a:rPr lang="en-US" sz="1400" dirty="0">
                <a:hlinkClick r:id="rId2"/>
              </a:rPr>
              <a:t>https://assessmentinstitute.iupui.edu/registration/index.html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Academic program SOASR due October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Check FCTE website for upcoming Canvas trainings: </a:t>
            </a:r>
            <a:r>
              <a:rPr lang="en-US" sz="1400" dirty="0">
                <a:ea typeface="+mn-lt"/>
                <a:cs typeface="+mn-lt"/>
                <a:hlinkClick r:id="rId3"/>
              </a:rPr>
              <a:t>https://www.indstate.edu/fcte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>
              <a:cs typeface="Calibri"/>
            </a:endParaRPr>
          </a:p>
          <a:p>
            <a:endParaRPr lang="en-US" sz="1400" dirty="0"/>
          </a:p>
          <a:p>
            <a:r>
              <a:rPr lang="en-US" sz="1400" b="1" dirty="0"/>
              <a:t>Next AC Meeting: 11/12/21 via Zoom 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612" y="1406148"/>
            <a:ext cx="4524805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Shelley Arvin, CML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(Vice Chair)</a:t>
            </a:r>
          </a:p>
          <a:p>
            <a:r>
              <a:rPr lang="en-US" sz="1400" dirty="0">
                <a:cs typeface="Calibri"/>
              </a:rPr>
              <a:t>Melissa Nail, BCOE Rep</a:t>
            </a:r>
          </a:p>
          <a:p>
            <a:r>
              <a:rPr lang="en-US" sz="1400" dirty="0">
                <a:cs typeface="Calibri"/>
              </a:rPr>
              <a:t>Malea Crosby, BCOE Assessment* </a:t>
            </a:r>
          </a:p>
          <a:p>
            <a:r>
              <a:rPr lang="en-US" sz="1400" dirty="0">
                <a:cs typeface="Calibri"/>
              </a:rPr>
              <a:t>Nathan Myers, CAS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(Secretary) </a:t>
            </a:r>
          </a:p>
          <a:p>
            <a:r>
              <a:rPr lang="en-US" sz="1400" dirty="0">
                <a:cs typeface="Calibri"/>
              </a:rPr>
              <a:t>Jessica Durbin, CHHS Rep</a:t>
            </a:r>
          </a:p>
          <a:p>
            <a:r>
              <a:rPr lang="en-US" sz="1400" dirty="0">
                <a:cs typeface="Calibri"/>
              </a:rPr>
              <a:t>Sheikh Ferdous, COT Rep </a:t>
            </a:r>
          </a:p>
          <a:p>
            <a:r>
              <a:rPr lang="en-US" sz="1400" dirty="0">
                <a:cs typeface="Calibri"/>
              </a:rPr>
              <a:t>Joe Harder, SCOB Rep</a:t>
            </a:r>
          </a:p>
          <a:p>
            <a:r>
              <a:rPr lang="en-US" sz="1400" dirty="0">
                <a:cs typeface="Calibri"/>
              </a:rPr>
              <a:t>Ashley Layman, SCOB Assessment*</a:t>
            </a:r>
          </a:p>
          <a:p>
            <a:r>
              <a:rPr lang="en-US" sz="1400" dirty="0">
                <a:cs typeface="Calibri"/>
              </a:rPr>
              <a:t>Paula Jarrard, CGPS Rep </a:t>
            </a:r>
          </a:p>
          <a:p>
            <a:r>
              <a:rPr lang="en-US" sz="1400" dirty="0">
                <a:cs typeface="Calibri"/>
              </a:rPr>
              <a:t>Greg Bierly, Honors Rep</a:t>
            </a:r>
          </a:p>
          <a:p>
            <a:r>
              <a:rPr lang="en-US" sz="1400" dirty="0">
                <a:cs typeface="Calibri"/>
              </a:rPr>
              <a:t>Laura Froelicher, Honors Assessment* </a:t>
            </a:r>
          </a:p>
          <a:p>
            <a:r>
              <a:rPr lang="en-US" sz="1400" dirty="0">
                <a:cs typeface="Calibri"/>
              </a:rPr>
              <a:t>Brian Stone, UCC Rep </a:t>
            </a:r>
            <a:r>
              <a:rPr lang="en-US" sz="1400" dirty="0">
                <a:solidFill>
                  <a:srgbClr val="00C0F1"/>
                </a:solidFill>
                <a:cs typeface="Calibri"/>
              </a:rPr>
              <a:t>(Chair) </a:t>
            </a:r>
          </a:p>
          <a:p>
            <a:r>
              <a:rPr lang="en-US" sz="1400" dirty="0">
                <a:cs typeface="Calibri"/>
              </a:rPr>
              <a:t>Ellen Malito-Green, DSA Rep</a:t>
            </a:r>
          </a:p>
          <a:p>
            <a:r>
              <a:rPr lang="en-US" sz="1400" dirty="0">
                <a:cs typeface="Calibri"/>
              </a:rPr>
              <a:t>Kelley Woods-Johnson, Assessment &amp; Accreditation</a:t>
            </a:r>
          </a:p>
          <a:p>
            <a:r>
              <a:rPr lang="en-US" sz="1050" dirty="0">
                <a:cs typeface="Calibri"/>
              </a:rPr>
              <a:t>All members in this column are also members of Assessment Leadership Team</a:t>
            </a:r>
          </a:p>
          <a:p>
            <a:r>
              <a:rPr lang="en-US" sz="105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 2021-22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980" y="5115992"/>
            <a:ext cx="2838513" cy="1446550"/>
          </a:xfrm>
          <a:prstGeom prst="rect">
            <a:avLst/>
          </a:prstGeom>
          <a:noFill/>
          <a:ln>
            <a:solidFill>
              <a:srgbClr val="0058A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u="sng" dirty="0">
                <a:cs typeface="Calibri"/>
              </a:rPr>
              <a:t>2021-22 Meeting Dates</a:t>
            </a:r>
          </a:p>
          <a:p>
            <a:pPr algn="ctr"/>
            <a:r>
              <a:rPr lang="en-US" sz="1200" dirty="0">
                <a:cs typeface="Calibri"/>
              </a:rPr>
              <a:t>(9a-10a, on Zoom for now)</a:t>
            </a:r>
          </a:p>
          <a:p>
            <a:r>
              <a:rPr lang="en-US" sz="1200" dirty="0">
                <a:cs typeface="Calibri"/>
              </a:rPr>
              <a:t>September 10		January 14</a:t>
            </a:r>
          </a:p>
          <a:p>
            <a:r>
              <a:rPr lang="en-US" sz="1200" dirty="0">
                <a:cs typeface="Calibri"/>
              </a:rPr>
              <a:t>October 8		February 11</a:t>
            </a:r>
          </a:p>
          <a:p>
            <a:r>
              <a:rPr lang="en-US" sz="1200" dirty="0">
                <a:cs typeface="Calibri"/>
              </a:rPr>
              <a:t>November 12		March 18</a:t>
            </a:r>
          </a:p>
          <a:p>
            <a:r>
              <a:rPr lang="en-US" sz="1200" dirty="0">
                <a:cs typeface="Calibri"/>
              </a:rPr>
              <a:t>December 10		April 8</a:t>
            </a:r>
          </a:p>
          <a:p>
            <a:r>
              <a:rPr lang="en-US" sz="1200" dirty="0">
                <a:cs typeface="Calibri"/>
              </a:rPr>
              <a:t>		May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785" y="1406148"/>
            <a:ext cx="4524805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Melissa Wong – Graduate Student Rep</a:t>
            </a:r>
          </a:p>
          <a:p>
            <a:r>
              <a:rPr lang="en-US" sz="1400" dirty="0" err="1">
                <a:cs typeface="Calibri"/>
              </a:rPr>
              <a:t>MaKenzie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Quissell</a:t>
            </a:r>
            <a:r>
              <a:rPr lang="en-US" sz="1400" dirty="0">
                <a:cs typeface="Calibri"/>
              </a:rPr>
              <a:t> – Student Government Association Rep </a:t>
            </a:r>
          </a:p>
          <a:p>
            <a:r>
              <a:rPr lang="en-US" sz="1400" dirty="0">
                <a:cs typeface="Calibri"/>
              </a:rPr>
              <a:t>Heather Dalton Miklozek – University Engagement Rep</a:t>
            </a:r>
          </a:p>
          <a:p>
            <a:r>
              <a:rPr lang="en-US" sz="1400" dirty="0">
                <a:cs typeface="Calibri"/>
              </a:rPr>
              <a:t>Maggie Dalrymple – Enrollment Management Rep</a:t>
            </a:r>
          </a:p>
          <a:p>
            <a:r>
              <a:rPr lang="en-US" sz="1400" dirty="0">
                <a:cs typeface="Calibri"/>
              </a:rPr>
              <a:t>Chris Fischer – Associate Deans</a:t>
            </a:r>
          </a:p>
          <a:p>
            <a:r>
              <a:rPr lang="en-US" sz="1400" dirty="0">
                <a:cs typeface="Calibri"/>
              </a:rPr>
              <a:t>Kelly Wilkinson – Associate Deans</a:t>
            </a:r>
          </a:p>
          <a:p>
            <a:r>
              <a:rPr lang="en-US" sz="1400" dirty="0">
                <a:cs typeface="Calibri"/>
              </a:rPr>
              <a:t>Alyce Hopple – Faculty Rep-at-Large</a:t>
            </a:r>
          </a:p>
          <a:p>
            <a:r>
              <a:rPr lang="en-US" sz="1400" dirty="0">
                <a:cs typeface="Calibri"/>
              </a:rPr>
              <a:t>TBA – Faculty Rep-at-Large</a:t>
            </a:r>
          </a:p>
          <a:p>
            <a:r>
              <a:rPr lang="en-US" sz="1400" dirty="0">
                <a:cs typeface="Calibri"/>
              </a:rPr>
              <a:t>Alina Waite – COT Faculty Fellow*</a:t>
            </a:r>
          </a:p>
          <a:p>
            <a:r>
              <a:rPr lang="en-US" sz="1400" dirty="0">
                <a:cs typeface="Calibri"/>
              </a:rPr>
              <a:t>Bailey Bridgewater – UC Assessment* </a:t>
            </a:r>
          </a:p>
          <a:p>
            <a:r>
              <a:rPr lang="en-US" sz="1400" dirty="0">
                <a:cs typeface="Calibri"/>
              </a:rPr>
              <a:t>Amanda Muhammad – UC Faculty Fellow* </a:t>
            </a:r>
          </a:p>
          <a:p>
            <a:r>
              <a:rPr lang="en-US" sz="1400" dirty="0">
                <a:cs typeface="Calibri"/>
              </a:rPr>
              <a:t>Tess </a:t>
            </a:r>
            <a:r>
              <a:rPr lang="en-US" sz="1400" dirty="0" err="1">
                <a:cs typeface="Calibri"/>
              </a:rPr>
              <a:t>Avelis</a:t>
            </a:r>
            <a:r>
              <a:rPr lang="en-US" sz="1400" dirty="0">
                <a:cs typeface="Calibri"/>
              </a:rPr>
              <a:t> – CGPS*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cs typeface="Calibri"/>
              </a:rPr>
              <a:t>*ex-officio, non-voting members</a:t>
            </a: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EFE0F4-D246-4E8C-99FB-7AFCE19FAF42}">
  <ds:schemaRefs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212</TotalTime>
  <Words>313</Words>
  <Application>Microsoft Office PowerPoint</Application>
  <PresentationFormat>Widescreen</PresentationFormat>
  <Paragraphs>69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73</cp:revision>
  <dcterms:created xsi:type="dcterms:W3CDTF">2020-07-07T13:49:39Z</dcterms:created>
  <dcterms:modified xsi:type="dcterms:W3CDTF">2021-10-08T12:14:34Z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