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F1"/>
    <a:srgbClr val="14325B"/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0DF89-5461-898B-321D-44BE2A3CF9FC}" v="9" dt="2022-09-01T16:25:41.603"/>
    <p1510:client id="{42179129-9E36-BF92-D302-98E40252F277}" v="45" dt="2021-08-31T13:54:06.724"/>
    <p1510:client id="{57358C67-6F76-B51A-69E2-5BD6B828BA65}" v="2" dt="2021-12-02T17:19:00.050"/>
    <p1510:client id="{AB1E4997-8113-DE49-28CE-C749F8988A25}" v="4" dt="2022-11-11T03:11:51.788"/>
    <p1510:client id="{B36C202E-F43A-FADD-9BA4-D0A5D0FC0A03}" v="26" dt="2021-09-02T13:54:40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1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AB1E4997-8113-DE49-28CE-C749F8988A25}"/>
    <pc:docChg chg="modSld">
      <pc:chgData name="Kelley Woods-Johnson" userId="S::kelley.woods-johnson@indstate.edu::7df981e5-c977-41c1-9cbf-ddeb9ddee73d" providerId="AD" clId="Web-{AB1E4997-8113-DE49-28CE-C749F8988A25}" dt="2022-11-11T03:11:51.788" v="1" actId="20577"/>
      <pc:docMkLst>
        <pc:docMk/>
      </pc:docMkLst>
      <pc:sldChg chg="modSp">
        <pc:chgData name="Kelley Woods-Johnson" userId="S::kelley.woods-johnson@indstate.edu::7df981e5-c977-41c1-9cbf-ddeb9ddee73d" providerId="AD" clId="Web-{AB1E4997-8113-DE49-28CE-C749F8988A25}" dt="2022-11-11T03:11:51.788" v="1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AB1E4997-8113-DE49-28CE-C749F8988A25}" dt="2022-11-11T03:11:51.788" v="1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42179129-9E36-BF92-D302-98E40252F277}"/>
    <pc:docChg chg="modSld">
      <pc:chgData name="Kelley Woods-Johnson" userId="S::kelley.woods-johnson@indstate.edu::7df981e5-c977-41c1-9cbf-ddeb9ddee73d" providerId="AD" clId="Web-{42179129-9E36-BF92-D302-98E40252F277}" dt="2021-08-31T13:54:06.724" v="28" actId="14100"/>
      <pc:docMkLst>
        <pc:docMk/>
      </pc:docMkLst>
      <pc:sldChg chg="modSp">
        <pc:chgData name="Kelley Woods-Johnson" userId="S::kelley.woods-johnson@indstate.edu::7df981e5-c977-41c1-9cbf-ddeb9ddee73d" providerId="AD" clId="Web-{42179129-9E36-BF92-D302-98E40252F277}" dt="2021-08-31T13:54:06.724" v="28" actId="14100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42179129-9E36-BF92-D302-98E40252F277}" dt="2021-08-31T13:54:01.474" v="26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42179129-9E36-BF92-D302-98E40252F277}" dt="2021-08-31T13:54:06.724" v="28" actId="14100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57358C67-6F76-B51A-69E2-5BD6B828BA65}"/>
    <pc:docChg chg="modSld">
      <pc:chgData name="Kelley Woods-Johnson" userId="S::kelley.woods-johnson@indstate.edu::7df981e5-c977-41c1-9cbf-ddeb9ddee73d" providerId="AD" clId="Web-{57358C67-6F76-B51A-69E2-5BD6B828BA65}" dt="2021-12-02T17:19:00.050" v="0" actId="20577"/>
      <pc:docMkLst>
        <pc:docMk/>
      </pc:docMkLst>
      <pc:sldChg chg="modSp">
        <pc:chgData name="Kelley Woods-Johnson" userId="S::kelley.woods-johnson@indstate.edu::7df981e5-c977-41c1-9cbf-ddeb9ddee73d" providerId="AD" clId="Web-{57358C67-6F76-B51A-69E2-5BD6B828BA65}" dt="2021-12-02T17:19:00.050" v="0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57358C67-6F76-B51A-69E2-5BD6B828BA65}" dt="2021-12-02T17:19:00.050" v="0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B36C202E-F43A-FADD-9BA4-D0A5D0FC0A03}"/>
    <pc:docChg chg="modSld">
      <pc:chgData name="Kelley Woods-Johnson" userId="S::kelley.woods-johnson@indstate.edu::7df981e5-c977-41c1-9cbf-ddeb9ddee73d" providerId="AD" clId="Web-{B36C202E-F43A-FADD-9BA4-D0A5D0FC0A03}" dt="2021-09-02T13:54:38.495" v="13" actId="20577"/>
      <pc:docMkLst>
        <pc:docMk/>
      </pc:docMkLst>
      <pc:sldChg chg="modSp">
        <pc:chgData name="Kelley Woods-Johnson" userId="S::kelley.woods-johnson@indstate.edu::7df981e5-c977-41c1-9cbf-ddeb9ddee73d" providerId="AD" clId="Web-{B36C202E-F43A-FADD-9BA4-D0A5D0FC0A03}" dt="2021-09-02T13:54:38.495" v="13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B36C202E-F43A-FADD-9BA4-D0A5D0FC0A03}" dt="2021-09-02T13:54:38.495" v="13" actId="20577"/>
          <ac:spMkLst>
            <pc:docMk/>
            <pc:sldMk cId="4170709607" sldId="258"/>
            <ac:spMk id="4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18C0DF89-5461-898B-321D-44BE2A3CF9FC}"/>
    <pc:docChg chg="modSld">
      <pc:chgData name="Kelley Woods-Johnson" userId="S::kelley.woods-johnson@indstate.edu::7df981e5-c977-41c1-9cbf-ddeb9ddee73d" providerId="AD" clId="Web-{18C0DF89-5461-898B-321D-44BE2A3CF9FC}" dt="2022-09-01T16:25:41.509" v="4" actId="20577"/>
      <pc:docMkLst>
        <pc:docMk/>
      </pc:docMkLst>
      <pc:sldChg chg="modSp">
        <pc:chgData name="Kelley Woods-Johnson" userId="S::kelley.woods-johnson@indstate.edu::7df981e5-c977-41c1-9cbf-ddeb9ddee73d" providerId="AD" clId="Web-{18C0DF89-5461-898B-321D-44BE2A3CF9FC}" dt="2022-09-01T16:25:41.509" v="4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18C0DF89-5461-898B-321D-44BE2A3CF9FC}" dt="2022-09-01T16:25:41.509" v="4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11/10/2022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commission.org/Programs-Events/conference.html" TargetMode="External"/><Relationship Id="rId2" Type="http://schemas.openxmlformats.org/officeDocument/2006/relationships/hyperlink" Target="https://www.aalhe.org/intersection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461" y="1764369"/>
            <a:ext cx="362198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 &amp; Introductions</a:t>
            </a:r>
          </a:p>
          <a:p>
            <a:pPr marL="400050" indent="-400050">
              <a:buAutoNum type="romanUcPeriod"/>
            </a:pPr>
            <a:r>
              <a:rPr lang="en-US" dirty="0"/>
              <a:t>Review of the Minutes </a:t>
            </a:r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Members</a:t>
            </a:r>
          </a:p>
          <a:p>
            <a:pPr marL="400050" indent="-400050">
              <a:buAutoNum type="romanUcPeriod"/>
            </a:pPr>
            <a:r>
              <a:rPr lang="en-US" dirty="0"/>
              <a:t>Old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Strategic Plan Committee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/>
              <a:t>Awards Committee Interest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New Business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>
                <a:cs typeface="Calibri"/>
              </a:rPr>
              <a:t>NSSE Results</a:t>
            </a:r>
          </a:p>
          <a:p>
            <a:pPr marL="400050" indent="-400050">
              <a:buAutoNum type="romanUcPeriod"/>
            </a:pPr>
            <a:r>
              <a:rPr lang="en-US" dirty="0"/>
              <a:t>Adjournment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0836" y="678984"/>
            <a:ext cx="451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</a:t>
            </a:r>
          </a:p>
          <a:p>
            <a:pPr algn="ctr"/>
            <a:r>
              <a:rPr lang="en-US" sz="2400" b="1" dirty="0"/>
              <a:t>Meeting Agenda 11/11/22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4073" y="424596"/>
            <a:ext cx="7684653" cy="4493538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200" b="1" dirty="0"/>
              <a:t>Notes: </a:t>
            </a:r>
          </a:p>
          <a:p>
            <a:pPr fontAlgn="base"/>
            <a:endParaRPr lang="en-US" sz="1100" dirty="0"/>
          </a:p>
          <a:p>
            <a:pPr fontAlgn="base"/>
            <a:r>
              <a:rPr lang="en-US" sz="1100" dirty="0"/>
              <a:t>Awards Committee Interest (won’t start meeting until late Fall semester) </a:t>
            </a:r>
            <a:endParaRPr lang="en-US" sz="1100" b="1" dirty="0"/>
          </a:p>
          <a:p>
            <a:pPr fontAlgn="base"/>
            <a:endParaRPr lang="en-US" sz="1200" b="1" dirty="0"/>
          </a:p>
          <a:p>
            <a:pPr fontAlgn="base"/>
            <a:endParaRPr lang="en-US" sz="900" b="1" dirty="0"/>
          </a:p>
          <a:p>
            <a:pPr fontAlgn="base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Member Homework: ​</a:t>
            </a:r>
          </a:p>
          <a:p>
            <a:pPr fontAlgn="base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All reps outreach to your areas to get feedback on assessment training and development needs of those they represent. We are hoping to develop a few training opportunities to offer through the FCTE and potentially other venues in the spring. ​</a:t>
            </a:r>
          </a:p>
          <a:p>
            <a:pPr fontAlgn="base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Be prepared to report out at the ALT meeting on Friday, November 18, or by the AC meeting on Friday, December 2 at the latest so we can begin organizing with Molly.</a:t>
            </a: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Association for the Assessment of Learning in Higher Education Journal – Intersection: A Journal at the Intersection of Assessment and Learning; Open Call for Papers: </a:t>
            </a:r>
            <a:r>
              <a:rPr lang="en-US" sz="11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https://www.aalhe.org/intersection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84073" y="5063222"/>
            <a:ext cx="6369873" cy="1231106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Deadlines: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SOASR Last Call: 11/23; *Colleges may have earlier internal deadlines – consult Associate Dean or Assessment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Foundational Studies Assessment Day: February 11,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Higher Learning Commission Annual Conference (March 25-28) Registration Now Open: </a:t>
            </a:r>
            <a:r>
              <a:rPr lang="en-US" sz="1200" dirty="0">
                <a:hlinkClick r:id="rId3"/>
              </a:rPr>
              <a:t>https://www.hlcommission.org/Programs-Events/conference.html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572" y="1274261"/>
            <a:ext cx="7268005" cy="45778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572" y="1390349"/>
            <a:ext cx="4041058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Nathan Myers* - CAS Rep (Chair) </a:t>
            </a:r>
          </a:p>
          <a:p>
            <a:r>
              <a:rPr lang="en-US" sz="1400" dirty="0">
                <a:cs typeface="Calibri"/>
              </a:rPr>
              <a:t>Kimberly Campbell* - SCOB Rep </a:t>
            </a:r>
          </a:p>
          <a:p>
            <a:r>
              <a:rPr lang="en-US" sz="1400" dirty="0">
                <a:cs typeface="Calibri"/>
              </a:rPr>
              <a:t>Jessica Durbin* - CHHS Rep </a:t>
            </a:r>
          </a:p>
          <a:p>
            <a:r>
              <a:rPr lang="en-US" sz="1400" dirty="0">
                <a:cs typeface="Calibri"/>
              </a:rPr>
              <a:t>Melissa Nail* - BCOE Rep</a:t>
            </a:r>
          </a:p>
          <a:p>
            <a:r>
              <a:rPr lang="en-US" sz="1400" dirty="0">
                <a:cs typeface="Calibri"/>
              </a:rPr>
              <a:t>Kara Harris* - COT Rep</a:t>
            </a:r>
          </a:p>
          <a:p>
            <a:r>
              <a:rPr lang="en-US" sz="1400" dirty="0">
                <a:cs typeface="Calibri"/>
              </a:rPr>
              <a:t>Shelley Arvin* - CML Rep </a:t>
            </a:r>
          </a:p>
          <a:p>
            <a:r>
              <a:rPr lang="en-US" sz="1400" dirty="0">
                <a:cs typeface="Calibri"/>
              </a:rPr>
              <a:t>Darlene Hantzis* - UC Rep </a:t>
            </a:r>
          </a:p>
          <a:p>
            <a:r>
              <a:rPr lang="en-US" sz="1400" dirty="0">
                <a:cs typeface="Calibri"/>
              </a:rPr>
              <a:t>Greg Bierly* - Honors College Rep</a:t>
            </a:r>
          </a:p>
          <a:p>
            <a:r>
              <a:rPr lang="en-US" sz="1400" dirty="0">
                <a:cs typeface="Calibri"/>
              </a:rPr>
              <a:t>Ellen-Malito Green* - DSA Rep </a:t>
            </a:r>
          </a:p>
          <a:p>
            <a:r>
              <a:rPr lang="en-US" sz="1400" dirty="0">
                <a:cs typeface="Calibri"/>
              </a:rPr>
              <a:t>Paula Jarrard* - CGPS Rep (Vice Chair)</a:t>
            </a:r>
          </a:p>
          <a:p>
            <a:r>
              <a:rPr lang="en-US" sz="1400" dirty="0">
                <a:cs typeface="Calibri"/>
              </a:rPr>
              <a:t>Alexander Allen – UE Rep </a:t>
            </a:r>
          </a:p>
          <a:p>
            <a:r>
              <a:rPr lang="en-US" sz="1400" dirty="0">
                <a:cs typeface="Calibri"/>
              </a:rPr>
              <a:t>Maggie Dalrymple – EM Rep </a:t>
            </a:r>
          </a:p>
          <a:p>
            <a:r>
              <a:rPr lang="en-US" sz="1400" dirty="0">
                <a:cs typeface="Calibri"/>
              </a:rPr>
              <a:t>Chris Fischer – Associate Dean Rep</a:t>
            </a:r>
          </a:p>
          <a:p>
            <a:r>
              <a:rPr lang="en-US" sz="1400" dirty="0">
                <a:cs typeface="Calibri"/>
              </a:rPr>
              <a:t>Haijing Tu – Associate Dean Rep</a:t>
            </a:r>
          </a:p>
          <a:p>
            <a:r>
              <a:rPr lang="en-US" sz="1400" dirty="0">
                <a:cs typeface="Calibri"/>
              </a:rPr>
              <a:t>Alyce Hopple – Faculty At-Large Rep </a:t>
            </a:r>
          </a:p>
          <a:p>
            <a:r>
              <a:rPr lang="en-US" sz="1400" dirty="0">
                <a:cs typeface="Calibri"/>
              </a:rPr>
              <a:t>Larry Tinnerman – Faculty At-Large Rep </a:t>
            </a:r>
          </a:p>
          <a:p>
            <a:r>
              <a:rPr lang="en-US" sz="1400" dirty="0">
                <a:cs typeface="Calibri"/>
              </a:rPr>
              <a:t>Aubrey Austin – SGA Rep </a:t>
            </a:r>
          </a:p>
          <a:p>
            <a:r>
              <a:rPr lang="en-US" sz="1400" dirty="0">
                <a:cs typeface="Calibri"/>
              </a:rPr>
              <a:t>TBD – CGPS Student Rep </a:t>
            </a:r>
          </a:p>
          <a:p>
            <a:endParaRPr lang="en-US" sz="1050" dirty="0">
              <a:cs typeface="Calibri"/>
            </a:endParaRPr>
          </a:p>
          <a:p>
            <a:r>
              <a:rPr lang="en-US" sz="1050" dirty="0">
                <a:cs typeface="Calibri"/>
              </a:rPr>
              <a:t>*serves on Assessment Leadership Team</a:t>
            </a:r>
          </a:p>
          <a:p>
            <a:r>
              <a:rPr lang="en-US" sz="1050" dirty="0">
                <a:cs typeface="Calibri"/>
              </a:rPr>
              <a:t>^ex-officio, non-voting member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Council</a:t>
            </a:r>
          </a:p>
          <a:p>
            <a:pPr algn="ctr"/>
            <a:r>
              <a:rPr lang="en-US" sz="2400" b="1" dirty="0"/>
              <a:t>2022-23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2544" y="1390349"/>
            <a:ext cx="3239401" cy="3847207"/>
          </a:xfrm>
          <a:prstGeom prst="rect">
            <a:avLst/>
          </a:prstGeom>
          <a:noFill/>
          <a:ln>
            <a:solidFill>
              <a:srgbClr val="00C0F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2022-23 Meeting Dates</a:t>
            </a:r>
          </a:p>
          <a:p>
            <a:pPr algn="ctr"/>
            <a:r>
              <a:rPr lang="en-US" b="1" dirty="0">
                <a:cs typeface="Calibri"/>
              </a:rPr>
              <a:t>9a-10a, Zoom</a:t>
            </a:r>
          </a:p>
          <a:p>
            <a:pPr algn="ctr"/>
            <a:r>
              <a:rPr lang="en-US" sz="1600" dirty="0">
                <a:cs typeface="Calibri"/>
              </a:rPr>
              <a:t>September 9</a:t>
            </a:r>
          </a:p>
          <a:p>
            <a:pPr algn="ctr"/>
            <a:r>
              <a:rPr lang="en-US" sz="1600" dirty="0">
                <a:cs typeface="Calibri"/>
              </a:rPr>
              <a:t>October 14</a:t>
            </a:r>
          </a:p>
          <a:p>
            <a:pPr algn="ctr"/>
            <a:r>
              <a:rPr lang="en-US" sz="1600" dirty="0">
                <a:cs typeface="Calibri"/>
              </a:rPr>
              <a:t>November 11</a:t>
            </a:r>
          </a:p>
          <a:p>
            <a:pPr algn="ctr"/>
            <a:r>
              <a:rPr lang="en-US" sz="1600" dirty="0">
                <a:cs typeface="Calibri"/>
              </a:rPr>
              <a:t>December 2</a:t>
            </a:r>
          </a:p>
          <a:p>
            <a:pPr algn="ctr"/>
            <a:r>
              <a:rPr lang="en-US" sz="1600" dirty="0">
                <a:cs typeface="Calibri"/>
              </a:rPr>
              <a:t>January 13</a:t>
            </a:r>
          </a:p>
          <a:p>
            <a:pPr algn="ctr"/>
            <a:r>
              <a:rPr lang="en-US" sz="1600" dirty="0">
                <a:cs typeface="Calibri"/>
              </a:rPr>
              <a:t>February 10</a:t>
            </a:r>
          </a:p>
          <a:p>
            <a:pPr algn="ctr"/>
            <a:r>
              <a:rPr lang="en-US" sz="1600" dirty="0">
                <a:cs typeface="Calibri"/>
              </a:rPr>
              <a:t>March 17</a:t>
            </a:r>
          </a:p>
          <a:p>
            <a:pPr algn="ctr"/>
            <a:r>
              <a:rPr lang="en-US" sz="1600" dirty="0">
                <a:cs typeface="Calibri"/>
              </a:rPr>
              <a:t>April 14</a:t>
            </a:r>
          </a:p>
          <a:p>
            <a:pPr algn="ctr"/>
            <a:r>
              <a:rPr lang="en-US" sz="1600" dirty="0">
                <a:cs typeface="Calibri"/>
              </a:rPr>
              <a:t>May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  <a:p>
            <a:pPr algn="ctr"/>
            <a:r>
              <a:rPr lang="en-US" sz="1200" dirty="0">
                <a:cs typeface="Calibri"/>
              </a:rPr>
              <a:t>Meetings are typically the second Friday of the month with some exceptions due to holidays and major university events. Some meetings may be held in-person with proper advance notice. </a:t>
            </a:r>
            <a:endParaRPr lang="en-US" sz="1100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2590" y="1390349"/>
            <a:ext cx="4114987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cs typeface="Calibri"/>
              </a:rPr>
              <a:t>Malea Crosby*^ - BCOE Director of Continuous 	          	          Improvement (Secretary) </a:t>
            </a:r>
          </a:p>
          <a:p>
            <a:r>
              <a:rPr lang="en-US" sz="1400" dirty="0">
                <a:cs typeface="Calibri"/>
              </a:rPr>
              <a:t>Ashley Layman*^ - SCOB Assistant Director of 	            	           Graduate Programs</a:t>
            </a:r>
          </a:p>
          <a:p>
            <a:r>
              <a:rPr lang="en-US" sz="1400" dirty="0">
                <a:cs typeface="Calibri"/>
              </a:rPr>
              <a:t>Ellie Rippy^ - UC Assessment Coordinator </a:t>
            </a:r>
          </a:p>
          <a:p>
            <a:r>
              <a:rPr lang="en-US" sz="1400" dirty="0">
                <a:cs typeface="Calibri"/>
              </a:rPr>
              <a:t>Laura Froelicher*^ - Honors College Director of Data 	    Analysis, Communication, &amp; Outreach</a:t>
            </a:r>
          </a:p>
          <a:p>
            <a:r>
              <a:rPr lang="en-US" sz="1400" dirty="0">
                <a:cs typeface="Calibri"/>
              </a:rPr>
              <a:t>Tess Avelis^ - CGPS Systems Analyst </a:t>
            </a:r>
          </a:p>
          <a:p>
            <a:r>
              <a:rPr lang="en-US" sz="1400" dirty="0">
                <a:cs typeface="Calibri"/>
              </a:rPr>
              <a:t>Susan Powers – AVP Academic Affairs</a:t>
            </a:r>
          </a:p>
          <a:p>
            <a:r>
              <a:rPr lang="en-US" sz="1400" dirty="0">
                <a:cs typeface="Calibri"/>
              </a:rPr>
              <a:t>Gopi Sainath “Sai” Morla* – Academic Affairs GA</a:t>
            </a:r>
          </a:p>
          <a:p>
            <a:r>
              <a:rPr lang="en-US" sz="1400" dirty="0">
                <a:cs typeface="Calibri"/>
              </a:rPr>
              <a:t>Kelley Woods-Johnson* – Assessment &amp; Accreditation</a:t>
            </a: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4" ma:contentTypeDescription="Create a new document." ma:contentTypeScope="" ma:versionID="c96bedd0a382c1945304f2a96f837626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bc0c872f8e6705b5d800e86642856e52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4160CC-FC2A-4803-8351-E6D19B6D6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EFE0F4-D246-4E8C-99FB-7AFCE19FAF4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2263c0ba-f2b3-44f8-b5ca-f3fe6590b9a8"/>
    <ds:schemaRef ds:uri="http://schemas.microsoft.com/office/2006/documentManagement/types"/>
    <ds:schemaRef ds:uri="70bd5a3d-2e76-4b57-9f9e-f718b2c206f0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2217</TotalTime>
  <Words>482</Words>
  <Application>Microsoft Office PowerPoint</Application>
  <PresentationFormat>Widescreen</PresentationFormat>
  <Paragraphs>82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68</cp:revision>
  <dcterms:created xsi:type="dcterms:W3CDTF">2020-07-07T13:49:39Z</dcterms:created>
  <dcterms:modified xsi:type="dcterms:W3CDTF">2022-11-11T03:11:58Z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