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0058A4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FB04-F5DB-6FC5-C2F8-1F08B0E094A8}" v="15" dt="2021-11-11T18:49:38.017"/>
    <p1510:client id="{0800EBA4-65E3-B927-F420-1EE3D62DBF46}" v="76" dt="2022-01-12T15:37:50.636"/>
    <p1510:client id="{9753FC77-3BE6-CD04-165B-3686894D592D}" v="128" dt="2022-01-12T15:36:29.626"/>
    <p1510:client id="{F31F30E5-6DA5-7F4F-9EA9-6AB12D39F10E}" v="297" dt="2021-10-08T12:14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07D9FB04-F5DB-6FC5-C2F8-1F08B0E094A8}"/>
    <pc:docChg chg="modSld">
      <pc:chgData name="Kelley Woods-Johnson" userId="S::kelley.woods-johnson@indstate.edu::7df981e5-c977-41c1-9cbf-ddeb9ddee73d" providerId="AD" clId="Web-{07D9FB04-F5DB-6FC5-C2F8-1F08B0E094A8}" dt="2021-11-11T18:49:38.017" v="9" actId="20577"/>
      <pc:docMkLst>
        <pc:docMk/>
      </pc:docMkLst>
      <pc:sldChg chg="modSp">
        <pc:chgData name="Kelley Woods-Johnson" userId="S::kelley.woods-johnson@indstate.edu::7df981e5-c977-41c1-9cbf-ddeb9ddee73d" providerId="AD" clId="Web-{07D9FB04-F5DB-6FC5-C2F8-1F08B0E094A8}" dt="2021-11-11T18:49:38.017" v="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7D9FB04-F5DB-6FC5-C2F8-1F08B0E094A8}" dt="2021-11-11T18:49:38.017" v="9" actId="20577"/>
          <ac:spMkLst>
            <pc:docMk/>
            <pc:sldMk cId="4170709607" sldId="258"/>
            <ac:spMk id="4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07D9FB04-F5DB-6FC5-C2F8-1F08B0E094A8}" dt="2021-11-11T18:49:22.798" v="1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9753FC77-3BE6-CD04-165B-3686894D592D}"/>
    <pc:docChg chg="modSld">
      <pc:chgData name="Kelley Woods-Johnson" userId="S::kelley.woods-johnson@indstate.edu::7df981e5-c977-41c1-9cbf-ddeb9ddee73d" providerId="AD" clId="Web-{9753FC77-3BE6-CD04-165B-3686894D592D}" dt="2022-01-12T15:36:29.626" v="76" actId="20577"/>
      <pc:docMkLst>
        <pc:docMk/>
      </pc:docMkLst>
      <pc:sldChg chg="modSp">
        <pc:chgData name="Kelley Woods-Johnson" userId="S::kelley.woods-johnson@indstate.edu::7df981e5-c977-41c1-9cbf-ddeb9ddee73d" providerId="AD" clId="Web-{9753FC77-3BE6-CD04-165B-3686894D592D}" dt="2022-01-12T15:36:29.626" v="76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9753FC77-3BE6-CD04-165B-3686894D592D}" dt="2022-01-12T15:36:29.626" v="76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9753FC77-3BE6-CD04-165B-3686894D592D}" dt="2022-01-12T15:36:03.439" v="69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0800EBA4-65E3-B927-F420-1EE3D62DBF46}"/>
    <pc:docChg chg="modSld">
      <pc:chgData name="Kelley Woods-Johnson" userId="S::kelley.woods-johnson@indstate.edu::7df981e5-c977-41c1-9cbf-ddeb9ddee73d" providerId="AD" clId="Web-{0800EBA4-65E3-B927-F420-1EE3D62DBF46}" dt="2022-01-12T15:37:50.073" v="39" actId="20577"/>
      <pc:docMkLst>
        <pc:docMk/>
      </pc:docMkLst>
      <pc:sldChg chg="modSp">
        <pc:chgData name="Kelley Woods-Johnson" userId="S::kelley.woods-johnson@indstate.edu::7df981e5-c977-41c1-9cbf-ddeb9ddee73d" providerId="AD" clId="Web-{0800EBA4-65E3-B927-F420-1EE3D62DBF46}" dt="2022-01-12T15:37:50.073" v="3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800EBA4-65E3-B927-F420-1EE3D62DBF46}" dt="2022-01-12T15:37:50.073" v="39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F31F30E5-6DA5-7F4F-9EA9-6AB12D39F10E}"/>
    <pc:docChg chg="modSld">
      <pc:chgData name="Kelley Woods-Johnson" userId="S::kelley.woods-johnson@indstate.edu::7df981e5-c977-41c1-9cbf-ddeb9ddee73d" providerId="AD" clId="Web-{F31F30E5-6DA5-7F4F-9EA9-6AB12D39F10E}" dt="2021-10-08T12:14:28.434" v="158" actId="20577"/>
      <pc:docMkLst>
        <pc:docMk/>
      </pc:docMkLst>
      <pc:sldChg chg="modSp">
        <pc:chgData name="Kelley Woods-Johnson" userId="S::kelley.woods-johnson@indstate.edu::7df981e5-c977-41c1-9cbf-ddeb9ddee73d" providerId="AD" clId="Web-{F31F30E5-6DA5-7F4F-9EA9-6AB12D39F10E}" dt="2021-10-08T12:14:28.434" v="158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F31F30E5-6DA5-7F4F-9EA9-6AB12D39F10E}" dt="2021-10-08T12:11:43.293" v="4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F31F30E5-6DA5-7F4F-9EA9-6AB12D39F10E}" dt="2021-10-08T12:14:28.434" v="158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5/9/2022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lea.Crosby@indstate.edu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446" y="1825928"/>
            <a:ext cx="300477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 smtClean="0"/>
              <a:t>Reports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/>
              <a:t>Members – End of Year Reports</a:t>
            </a:r>
            <a:endParaRPr lang="en-US" sz="1600" dirty="0">
              <a:cs typeface="Calibri"/>
            </a:endParaRPr>
          </a:p>
          <a:p>
            <a:pPr marL="857250" lvl="1" indent="-400050">
              <a:buAutoNum type="alphaLcPeriod"/>
            </a:pPr>
            <a:r>
              <a:rPr lang="en-US" sz="1600" dirty="0">
                <a:cs typeface="Calibri"/>
              </a:rPr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</a:t>
            </a:r>
            <a:r>
              <a:rPr lang="en-US" dirty="0" smtClean="0"/>
              <a:t>Business</a:t>
            </a:r>
            <a:endParaRPr lang="en-US" sz="1600" dirty="0" smtClean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Hampton Award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New </a:t>
            </a:r>
            <a:r>
              <a:rPr lang="en-US" dirty="0" smtClean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Grant </a:t>
            </a:r>
            <a:r>
              <a:rPr lang="en-US" sz="1600" dirty="0" smtClean="0">
                <a:cs typeface="Calibri"/>
              </a:rPr>
              <a:t>Requests</a:t>
            </a:r>
            <a:endParaRPr lang="en-US" sz="1600" dirty="0" smtClean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 smtClean="0"/>
              <a:t>Adjournment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6359" y="172694"/>
            <a:ext cx="386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5/13/22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56359" y="1347688"/>
            <a:ext cx="8012377" cy="3708708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1400" b="1" dirty="0" smtClean="0"/>
              <a:t>Notes</a:t>
            </a:r>
            <a:endParaRPr lang="en-US" sz="1400" dirty="0"/>
          </a:p>
          <a:p>
            <a:pPr fontAlgn="base"/>
            <a:r>
              <a:rPr lang="en-US" sz="1400" b="1" dirty="0" smtClean="0"/>
              <a:t>End of Year Reports:</a:t>
            </a:r>
          </a:p>
          <a:p>
            <a:pPr fontAlgn="base"/>
            <a:r>
              <a:rPr lang="en-US" sz="1400" b="1" dirty="0" smtClean="0"/>
              <a:t>Voting member representatives for colleges and divisions will be asked to give brief end-of-year reports at our final AC meeting on 5/13, as well as submit a brief written summary of what was shared. The reports should include information on: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Any formal assessment structures for the college or division (assessment committee,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Any major assessment initiatives from the year, including highlights of any major findings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Any plans for assessment in the coming year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Needs of the faculty/staff in the unit regarding assessment practice, use, access, etc. that the AC can consider in the coming year </a:t>
            </a:r>
          </a:p>
          <a:p>
            <a:pPr fontAlgn="base"/>
            <a:r>
              <a:rPr lang="en-US" sz="1400" b="1" dirty="0" smtClean="0"/>
              <a:t>For student representatives: </a:t>
            </a:r>
          </a:p>
          <a:p>
            <a:pPr fontAlgn="base"/>
            <a:r>
              <a:rPr lang="en-US" sz="1400" b="1" dirty="0" smtClean="0"/>
              <a:t>Report out on what assessment information would be of interest and/or use to students, and/or any ideas for engaging students in assessment in the future. </a:t>
            </a:r>
            <a:r>
              <a:rPr lang="en-US" sz="1400" dirty="0" smtClean="0"/>
              <a:t>​</a:t>
            </a:r>
          </a:p>
          <a:p>
            <a:pPr fontAlgn="base"/>
            <a:endParaRPr lang="en-US" sz="1400" dirty="0"/>
          </a:p>
          <a:p>
            <a:pPr fontAlgn="base"/>
            <a:endParaRPr lang="en-US" sz="1400" dirty="0" smtClean="0"/>
          </a:p>
          <a:p>
            <a:pPr fontAlgn="base"/>
            <a:endParaRPr lang="en-US" sz="1400" dirty="0"/>
          </a:p>
          <a:p>
            <a:endParaRPr lang="en-US" sz="1100" dirty="0">
              <a:cs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6359" y="5338091"/>
            <a:ext cx="7391930" cy="738664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</a:t>
            </a:r>
            <a:r>
              <a:rPr lang="en-US" sz="1400" b="1" dirty="0" smtClean="0"/>
              <a:t>Deadlines:</a:t>
            </a:r>
          </a:p>
          <a:p>
            <a:r>
              <a:rPr lang="en-US" sz="1400" dirty="0" smtClean="0"/>
              <a:t>-</a:t>
            </a:r>
            <a:r>
              <a:rPr lang="en-US" sz="1400" dirty="0" smtClean="0"/>
              <a:t>End of Year Reports 5/13, 12p, to </a:t>
            </a:r>
            <a:r>
              <a:rPr lang="en-US" sz="1400" dirty="0" smtClean="0">
                <a:hlinkClick r:id="rId2"/>
              </a:rPr>
              <a:t>Malea.Crosby@indstate.edu</a:t>
            </a:r>
            <a:r>
              <a:rPr lang="en-US" sz="1400" dirty="0" smtClean="0"/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612" y="1406148"/>
            <a:ext cx="4524805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Shelley Arvin, CML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Melissa Nail, BCOE Rep</a:t>
            </a:r>
          </a:p>
          <a:p>
            <a:r>
              <a:rPr lang="en-US" sz="1400" dirty="0">
                <a:cs typeface="Calibri"/>
              </a:rPr>
              <a:t>Malea Crosby, BCOE Assessment*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(Secretary)</a:t>
            </a:r>
          </a:p>
          <a:p>
            <a:r>
              <a:rPr lang="en-US" sz="1400" dirty="0">
                <a:cs typeface="Calibri"/>
              </a:rPr>
              <a:t>Nathan Myers, CAS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(Chair)</a:t>
            </a:r>
          </a:p>
          <a:p>
            <a:r>
              <a:rPr lang="en-US" sz="1400" dirty="0">
                <a:cs typeface="Calibri"/>
              </a:rPr>
              <a:t>Jessica Durbin, CHHS Rep</a:t>
            </a:r>
          </a:p>
          <a:p>
            <a:r>
              <a:rPr lang="en-US" sz="1400" dirty="0">
                <a:cs typeface="Calibri"/>
              </a:rPr>
              <a:t>Sheikh Ferdous, COT Rep </a:t>
            </a:r>
          </a:p>
          <a:p>
            <a:r>
              <a:rPr lang="en-US" sz="1400" dirty="0">
                <a:cs typeface="Calibri"/>
              </a:rPr>
              <a:t>Joe Harder, SCOB Rep</a:t>
            </a:r>
          </a:p>
          <a:p>
            <a:r>
              <a:rPr lang="en-US" sz="1400" dirty="0">
                <a:cs typeface="Calibri"/>
              </a:rPr>
              <a:t>Ashley Layman, SCOB Assessment*</a:t>
            </a:r>
          </a:p>
          <a:p>
            <a:r>
              <a:rPr lang="en-US" sz="1400" dirty="0">
                <a:cs typeface="Calibri"/>
              </a:rPr>
              <a:t>Paula Jarrard, CGPS Rep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(Vice Chair)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Greg Bierly, Honors Rep</a:t>
            </a:r>
          </a:p>
          <a:p>
            <a:r>
              <a:rPr lang="en-US" sz="1400" dirty="0">
                <a:cs typeface="Calibri"/>
              </a:rPr>
              <a:t>Laura Froelicher, Honors Assessment* </a:t>
            </a:r>
          </a:p>
          <a:p>
            <a:r>
              <a:rPr lang="en-US" sz="1400" dirty="0">
                <a:cs typeface="Calibri"/>
              </a:rPr>
              <a:t>Brian Stone, UCC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Ellen Malito-Green, DSA Rep</a:t>
            </a:r>
          </a:p>
          <a:p>
            <a:r>
              <a:rPr lang="en-US" sz="1400" dirty="0">
                <a:cs typeface="Calibri"/>
              </a:rPr>
              <a:t>Kelley Woods-Johnson, Assessment &amp; Accreditation</a:t>
            </a:r>
          </a:p>
          <a:p>
            <a:r>
              <a:rPr lang="en-US" sz="1050" dirty="0">
                <a:cs typeface="Calibri"/>
              </a:rPr>
              <a:t>All members in this column are also members of Assessment Leadership Team</a:t>
            </a:r>
          </a:p>
          <a:p>
            <a:r>
              <a:rPr lang="en-US" sz="105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 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0" y="5115992"/>
            <a:ext cx="2838513" cy="1446550"/>
          </a:xfrm>
          <a:prstGeom prst="rect">
            <a:avLst/>
          </a:prstGeom>
          <a:noFill/>
          <a:ln>
            <a:solidFill>
              <a:srgbClr val="0058A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u="sng" dirty="0">
                <a:cs typeface="Calibri"/>
              </a:rPr>
              <a:t>2021-22 Meeting Dates</a:t>
            </a:r>
          </a:p>
          <a:p>
            <a:pPr algn="ctr"/>
            <a:r>
              <a:rPr lang="en-US" sz="1200" dirty="0">
                <a:cs typeface="Calibri"/>
              </a:rPr>
              <a:t>(9a-10a, on Zoom for now)</a:t>
            </a:r>
          </a:p>
          <a:p>
            <a:r>
              <a:rPr lang="en-US" sz="1200" dirty="0">
                <a:cs typeface="Calibri"/>
              </a:rPr>
              <a:t>September 10		January 14</a:t>
            </a:r>
          </a:p>
          <a:p>
            <a:r>
              <a:rPr lang="en-US" sz="1200" dirty="0">
                <a:cs typeface="Calibri"/>
              </a:rPr>
              <a:t>October 8		February 11</a:t>
            </a:r>
          </a:p>
          <a:p>
            <a:r>
              <a:rPr lang="en-US" sz="1200" dirty="0">
                <a:cs typeface="Calibri"/>
              </a:rPr>
              <a:t>November 12		March 18</a:t>
            </a:r>
          </a:p>
          <a:p>
            <a:r>
              <a:rPr lang="en-US" sz="1200" dirty="0">
                <a:cs typeface="Calibri"/>
              </a:rPr>
              <a:t>December 10		April 8</a:t>
            </a:r>
          </a:p>
          <a:p>
            <a:r>
              <a:rPr lang="en-US" sz="1200" dirty="0">
                <a:cs typeface="Calibri"/>
              </a:rPr>
              <a:t>		May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85" y="1406148"/>
            <a:ext cx="4524805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Melissa Wong – Graduate Student Rep</a:t>
            </a:r>
          </a:p>
          <a:p>
            <a:r>
              <a:rPr lang="en-US" sz="1400" dirty="0" err="1">
                <a:cs typeface="Calibri"/>
              </a:rPr>
              <a:t>MaKenzie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Quissell</a:t>
            </a:r>
            <a:r>
              <a:rPr lang="en-US" sz="1400" dirty="0">
                <a:cs typeface="Calibri"/>
              </a:rPr>
              <a:t> – Student Government Association Rep </a:t>
            </a:r>
          </a:p>
          <a:p>
            <a:r>
              <a:rPr lang="en-US" sz="1400" dirty="0" smtClean="0">
                <a:cs typeface="Calibri"/>
              </a:rPr>
              <a:t>TBD – </a:t>
            </a:r>
            <a:r>
              <a:rPr lang="en-US" sz="1400" dirty="0">
                <a:cs typeface="Calibri"/>
              </a:rPr>
              <a:t>University Engagement Rep</a:t>
            </a:r>
          </a:p>
          <a:p>
            <a:r>
              <a:rPr lang="en-US" sz="1400" dirty="0">
                <a:cs typeface="Calibri"/>
              </a:rPr>
              <a:t>Maggie Dalrymple – Enrollment Management Rep</a:t>
            </a:r>
          </a:p>
          <a:p>
            <a:r>
              <a:rPr lang="en-US" sz="1400" dirty="0">
                <a:cs typeface="Calibri"/>
              </a:rPr>
              <a:t>Chris Fischer – Associate Deans</a:t>
            </a:r>
          </a:p>
          <a:p>
            <a:r>
              <a:rPr lang="en-US" sz="1400" dirty="0" smtClean="0">
                <a:cs typeface="Calibri"/>
              </a:rPr>
              <a:t>Jin Park </a:t>
            </a:r>
            <a:r>
              <a:rPr lang="en-US" sz="1400" dirty="0">
                <a:cs typeface="Calibri"/>
              </a:rPr>
              <a:t>– </a:t>
            </a:r>
            <a:r>
              <a:rPr lang="en-US" sz="1400" dirty="0" smtClean="0">
                <a:cs typeface="Calibri"/>
              </a:rPr>
              <a:t>(SCOB interim) Associate </a:t>
            </a:r>
            <a:r>
              <a:rPr lang="en-US" sz="1400" dirty="0">
                <a:cs typeface="Calibri"/>
              </a:rPr>
              <a:t>Deans</a:t>
            </a:r>
          </a:p>
          <a:p>
            <a:r>
              <a:rPr lang="en-US" sz="1400" dirty="0">
                <a:cs typeface="Calibri"/>
              </a:rPr>
              <a:t>Alyce Hopple – Faculty Rep-at-Large</a:t>
            </a:r>
          </a:p>
          <a:p>
            <a:r>
              <a:rPr lang="en-US" sz="1400" dirty="0" smtClean="0">
                <a:cs typeface="Calibri"/>
              </a:rPr>
              <a:t>Alina </a:t>
            </a:r>
            <a:r>
              <a:rPr lang="en-US" sz="1400" dirty="0">
                <a:cs typeface="Calibri"/>
              </a:rPr>
              <a:t>Waite – COT Faculty Fellow*</a:t>
            </a:r>
          </a:p>
          <a:p>
            <a:r>
              <a:rPr lang="en-US" sz="1400" dirty="0" smtClean="0">
                <a:cs typeface="Calibri"/>
              </a:rPr>
              <a:t>Amanda Muhammad– </a:t>
            </a:r>
            <a:r>
              <a:rPr lang="en-US" sz="1400" dirty="0">
                <a:cs typeface="Calibri"/>
              </a:rPr>
              <a:t>UC Assessment* </a:t>
            </a:r>
          </a:p>
          <a:p>
            <a:r>
              <a:rPr lang="en-US" sz="1400" dirty="0" smtClean="0">
                <a:cs typeface="Calibri"/>
              </a:rPr>
              <a:t>Tess </a:t>
            </a:r>
            <a:r>
              <a:rPr lang="en-US" sz="1400" dirty="0">
                <a:cs typeface="Calibri"/>
              </a:rPr>
              <a:t>Avelis – CGPS*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cs typeface="Calibri"/>
              </a:rPr>
              <a:t>*ex-officio, non-voting members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EFE0F4-D246-4E8C-99FB-7AFCE19FAF42}">
  <ds:schemaRefs>
    <ds:schemaRef ds:uri="70bd5a3d-2e76-4b57-9f9e-f718b2c206f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1488</TotalTime>
  <Words>402</Words>
  <Application>Microsoft Office PowerPoint</Application>
  <PresentationFormat>Widescreen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116</cp:revision>
  <dcterms:created xsi:type="dcterms:W3CDTF">2020-07-07T13:49:39Z</dcterms:created>
  <dcterms:modified xsi:type="dcterms:W3CDTF">2022-05-09T17:47:15Z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