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64" r:id="rId5"/>
    <p:sldMasterId id="2147483675" r:id="rId6"/>
    <p:sldMasterId id="2147483686" r:id="rId7"/>
    <p:sldMasterId id="2147483710" r:id="rId8"/>
  </p:sldMasterIdLst>
  <p:handoutMasterIdLst>
    <p:handoutMasterId r:id="rId11"/>
  </p:handoutMasterIdLst>
  <p:sldIdLst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25B"/>
    <a:srgbClr val="00C0F1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0DF89-5461-898B-321D-44BE2A3CF9FC}" v="9" dt="2022-09-01T16:25:41.603"/>
    <p1510:client id="{1E5EE214-6E40-DA7D-5C2D-A4AFBDBD0D2F}" v="7" dt="2022-11-03T19:51:26.163"/>
    <p1510:client id="{3A36A842-51AE-2690-FD53-7534CB41DD7E}" v="586" dt="2022-11-03T19:36:26.326"/>
    <p1510:client id="{42179129-9E36-BF92-D302-98E40252F277}" v="45" dt="2021-08-31T13:54:06.724"/>
    <p1510:client id="{57358C67-6F76-B51A-69E2-5BD6B828BA65}" v="2" dt="2021-12-02T17:19:00.050"/>
    <p1510:client id="{72D35CEB-0911-4CB0-6D6B-D088314D6D00}" v="4" dt="2023-03-03T14:01:51.281"/>
    <p1510:client id="{B36C202E-F43A-FADD-9BA4-D0A5D0FC0A03}" v="26" dt="2021-09-02T13:54:40.448"/>
    <p1510:client id="{BC7561C5-D381-41D3-5F43-4EB030F18675}" v="41" dt="2023-02-28T15:38:3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2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Woods-Johnson" userId="S::kelley.woods-johnson@indstate.edu::7df981e5-c977-41c1-9cbf-ddeb9ddee73d" providerId="AD" clId="Web-{42179129-9E36-BF92-D302-98E40252F277}"/>
    <pc:docChg chg="modSld">
      <pc:chgData name="Kelley Woods-Johnson" userId="S::kelley.woods-johnson@indstate.edu::7df981e5-c977-41c1-9cbf-ddeb9ddee73d" providerId="AD" clId="Web-{42179129-9E36-BF92-D302-98E40252F277}" dt="2021-08-31T13:54:06.724" v="28" actId="14100"/>
      <pc:docMkLst>
        <pc:docMk/>
      </pc:docMkLst>
      <pc:sldChg chg="modSp">
        <pc:chgData name="Kelley Woods-Johnson" userId="S::kelley.woods-johnson@indstate.edu::7df981e5-c977-41c1-9cbf-ddeb9ddee73d" providerId="AD" clId="Web-{42179129-9E36-BF92-D302-98E40252F277}" dt="2021-08-31T13:54:06.724" v="28" actId="14100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42179129-9E36-BF92-D302-98E40252F277}" dt="2021-08-31T13:54:01.474" v="26" actId="1076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42179129-9E36-BF92-D302-98E40252F277}" dt="2021-08-31T13:54:06.724" v="28" actId="14100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72D35CEB-0911-4CB0-6D6B-D088314D6D00}"/>
    <pc:docChg chg="modSld">
      <pc:chgData name="Kelley Woods-Johnson" userId="S::kelley.woods-johnson@indstate.edu::7df981e5-c977-41c1-9cbf-ddeb9ddee73d" providerId="AD" clId="Web-{72D35CEB-0911-4CB0-6D6B-D088314D6D00}" dt="2023-03-03T14:01:51.281" v="1" actId="20577"/>
      <pc:docMkLst>
        <pc:docMk/>
      </pc:docMkLst>
      <pc:sldChg chg="modSp">
        <pc:chgData name="Kelley Woods-Johnson" userId="S::kelley.woods-johnson@indstate.edu::7df981e5-c977-41c1-9cbf-ddeb9ddee73d" providerId="AD" clId="Web-{72D35CEB-0911-4CB0-6D6B-D088314D6D00}" dt="2023-03-03T14:01:51.281" v="1" actId="20577"/>
        <pc:sldMkLst>
          <pc:docMk/>
          <pc:sldMk cId="3005896736" sldId="259"/>
        </pc:sldMkLst>
        <pc:spChg chg="mod">
          <ac:chgData name="Kelley Woods-Johnson" userId="S::kelley.woods-johnson@indstate.edu::7df981e5-c977-41c1-9cbf-ddeb9ddee73d" providerId="AD" clId="Web-{72D35CEB-0911-4CB0-6D6B-D088314D6D00}" dt="2023-03-03T14:01:51.281" v="1" actId="20577"/>
          <ac:spMkLst>
            <pc:docMk/>
            <pc:sldMk cId="3005896736" sldId="259"/>
            <ac:spMk id="2" creationId="{00000000-0000-0000-0000-000000000000}"/>
          </ac:spMkLst>
        </pc:spChg>
      </pc:sldChg>
    </pc:docChg>
  </pc:docChgLst>
  <pc:docChgLst>
    <pc:chgData clId="Web-{1E5EE214-6E40-DA7D-5C2D-A4AFBDBD0D2F}"/>
    <pc:docChg chg="modSld">
      <pc:chgData name="" userId="" providerId="" clId="Web-{1E5EE214-6E40-DA7D-5C2D-A4AFBDBD0D2F}" dt="2022-11-03T19:51:23.054" v="2" actId="20577"/>
      <pc:docMkLst>
        <pc:docMk/>
      </pc:docMkLst>
      <pc:sldChg chg="modSp">
        <pc:chgData name="" userId="" providerId="" clId="Web-{1E5EE214-6E40-DA7D-5C2D-A4AFBDBD0D2F}" dt="2022-11-03T19:51:23.054" v="2" actId="20577"/>
        <pc:sldMkLst>
          <pc:docMk/>
          <pc:sldMk cId="4170709607" sldId="258"/>
        </pc:sldMkLst>
        <pc:spChg chg="mod">
          <ac:chgData name="" userId="" providerId="" clId="Web-{1E5EE214-6E40-DA7D-5C2D-A4AFBDBD0D2F}" dt="2022-11-03T19:51:23.054" v="2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57358C67-6F76-B51A-69E2-5BD6B828BA65}"/>
    <pc:docChg chg="modSld">
      <pc:chgData name="Kelley Woods-Johnson" userId="S::kelley.woods-johnson@indstate.edu::7df981e5-c977-41c1-9cbf-ddeb9ddee73d" providerId="AD" clId="Web-{57358C67-6F76-B51A-69E2-5BD6B828BA65}" dt="2021-12-02T17:19:00.050" v="0" actId="20577"/>
      <pc:docMkLst>
        <pc:docMk/>
      </pc:docMkLst>
      <pc:sldChg chg="modSp">
        <pc:chgData name="Kelley Woods-Johnson" userId="S::kelley.woods-johnson@indstate.edu::7df981e5-c977-41c1-9cbf-ddeb9ddee73d" providerId="AD" clId="Web-{57358C67-6F76-B51A-69E2-5BD6B828BA65}" dt="2021-12-02T17:19:00.050" v="0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57358C67-6F76-B51A-69E2-5BD6B828BA65}" dt="2021-12-02T17:19:00.050" v="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3A36A842-51AE-2690-FD53-7534CB41DD7E}"/>
    <pc:docChg chg="modSld">
      <pc:chgData name="Kelley Woods-Johnson" userId="S::kelley.woods-johnson@indstate.edu::7df981e5-c977-41c1-9cbf-ddeb9ddee73d" providerId="AD" clId="Web-{3A36A842-51AE-2690-FD53-7534CB41DD7E}" dt="2022-11-03T19:36:26.326" v="285" actId="20577"/>
      <pc:docMkLst>
        <pc:docMk/>
      </pc:docMkLst>
      <pc:sldChg chg="modSp">
        <pc:chgData name="Kelley Woods-Johnson" userId="S::kelley.woods-johnson@indstate.edu::7df981e5-c977-41c1-9cbf-ddeb9ddee73d" providerId="AD" clId="Web-{3A36A842-51AE-2690-FD53-7534CB41DD7E}" dt="2022-11-03T19:36:26.326" v="285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3A36A842-51AE-2690-FD53-7534CB41DD7E}" dt="2022-11-03T19:36:26.326" v="285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3A36A842-51AE-2690-FD53-7534CB41DD7E}" dt="2022-11-03T19:31:55.770" v="1" actId="20577"/>
          <ac:spMkLst>
            <pc:docMk/>
            <pc:sldMk cId="4170709607" sldId="258"/>
            <ac:spMk id="3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3A36A842-51AE-2690-FD53-7534CB41DD7E}" dt="2022-11-03T19:35:37.184" v="260" actId="20577"/>
          <ac:spMkLst>
            <pc:docMk/>
            <pc:sldMk cId="4170709607" sldId="258"/>
            <ac:spMk id="6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C7561C5-D381-41D3-5F43-4EB030F18675}"/>
    <pc:docChg chg="modSld">
      <pc:chgData name="Kelley Woods-Johnson" userId="S::kelley.woods-johnson@indstate.edu::7df981e5-c977-41c1-9cbf-ddeb9ddee73d" providerId="AD" clId="Web-{BC7561C5-D381-41D3-5F43-4EB030F18675}" dt="2023-02-28T15:38:37.909" v="31" actId="20577"/>
      <pc:docMkLst>
        <pc:docMk/>
      </pc:docMkLst>
      <pc:sldChg chg="modSp">
        <pc:chgData name="Kelley Woods-Johnson" userId="S::kelley.woods-johnson@indstate.edu::7df981e5-c977-41c1-9cbf-ddeb9ddee73d" providerId="AD" clId="Web-{BC7561C5-D381-41D3-5F43-4EB030F18675}" dt="2023-02-28T15:38:37.909" v="31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C7561C5-D381-41D3-5F43-4EB030F18675}" dt="2023-02-28T15:38:35.175" v="29" actId="20577"/>
          <ac:spMkLst>
            <pc:docMk/>
            <pc:sldMk cId="4170709607" sldId="258"/>
            <ac:spMk id="2" creationId="{00000000-0000-0000-0000-000000000000}"/>
          </ac:spMkLst>
        </pc:spChg>
        <pc:spChg chg="mod">
          <ac:chgData name="Kelley Woods-Johnson" userId="S::kelley.woods-johnson@indstate.edu::7df981e5-c977-41c1-9cbf-ddeb9ddee73d" providerId="AD" clId="Web-{BC7561C5-D381-41D3-5F43-4EB030F18675}" dt="2023-02-28T15:38:37.909" v="31" actId="20577"/>
          <ac:spMkLst>
            <pc:docMk/>
            <pc:sldMk cId="4170709607" sldId="258"/>
            <ac:spMk id="3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B36C202E-F43A-FADD-9BA4-D0A5D0FC0A03}"/>
    <pc:docChg chg="modSld">
      <pc:chgData name="Kelley Woods-Johnson" userId="S::kelley.woods-johnson@indstate.edu::7df981e5-c977-41c1-9cbf-ddeb9ddee73d" providerId="AD" clId="Web-{B36C202E-F43A-FADD-9BA4-D0A5D0FC0A03}" dt="2021-09-02T13:54:38.495" v="13" actId="20577"/>
      <pc:docMkLst>
        <pc:docMk/>
      </pc:docMkLst>
      <pc:sldChg chg="modSp">
        <pc:chgData name="Kelley Woods-Johnson" userId="S::kelley.woods-johnson@indstate.edu::7df981e5-c977-41c1-9cbf-ddeb9ddee73d" providerId="AD" clId="Web-{B36C202E-F43A-FADD-9BA4-D0A5D0FC0A03}" dt="2021-09-02T13:54:38.495" v="13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B36C202E-F43A-FADD-9BA4-D0A5D0FC0A03}" dt="2021-09-02T13:54:38.495" v="13" actId="20577"/>
          <ac:spMkLst>
            <pc:docMk/>
            <pc:sldMk cId="4170709607" sldId="258"/>
            <ac:spMk id="4" creationId="{00000000-0000-0000-0000-000000000000}"/>
          </ac:spMkLst>
        </pc:spChg>
      </pc:sldChg>
    </pc:docChg>
  </pc:docChgLst>
  <pc:docChgLst>
    <pc:chgData name="Kelley Woods-Johnson" userId="S::kelley.woods-johnson@indstate.edu::7df981e5-c977-41c1-9cbf-ddeb9ddee73d" providerId="AD" clId="Web-{18C0DF89-5461-898B-321D-44BE2A3CF9FC}"/>
    <pc:docChg chg="modSld">
      <pc:chgData name="Kelley Woods-Johnson" userId="S::kelley.woods-johnson@indstate.edu::7df981e5-c977-41c1-9cbf-ddeb9ddee73d" providerId="AD" clId="Web-{18C0DF89-5461-898B-321D-44BE2A3CF9FC}" dt="2022-09-01T16:25:41.509" v="4" actId="20577"/>
      <pc:docMkLst>
        <pc:docMk/>
      </pc:docMkLst>
      <pc:sldChg chg="modSp">
        <pc:chgData name="Kelley Woods-Johnson" userId="S::kelley.woods-johnson@indstate.edu::7df981e5-c977-41c1-9cbf-ddeb9ddee73d" providerId="AD" clId="Web-{18C0DF89-5461-898B-321D-44BE2A3CF9FC}" dt="2022-09-01T16:25:41.509" v="4" actId="20577"/>
        <pc:sldMkLst>
          <pc:docMk/>
          <pc:sldMk cId="4170709607" sldId="258"/>
        </pc:sldMkLst>
        <pc:spChg chg="mod">
          <ac:chgData name="Kelley Woods-Johnson" userId="S::kelley.woods-johnson@indstate.edu::7df981e5-c977-41c1-9cbf-ddeb9ddee73d" providerId="AD" clId="Web-{18C0DF89-5461-898B-321D-44BE2A3CF9FC}" dt="2022-09-01T16:25:41.509" v="4" actId="20577"/>
          <ac:spMkLst>
            <pc:docMk/>
            <pc:sldMk cId="4170709607" sldId="25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0B3B1B-A440-1F43-A9BE-164E73EC3C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7FB37-4325-3B43-BF67-9C6998632A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DC103-D0BE-7B4C-851A-B893FF44A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DF46-59D0-364F-BBF6-70076D79E01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B271F-2C21-4840-B03C-3A212D8B2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BC0A1-1A19-574B-A93D-30193DF6E3E4}" type="datetimeFigureOut">
              <a:rPr lang="en-US" smtClean="0"/>
              <a:t>3/21/2023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959F-A47A-2D4D-A0DE-21B32DC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21B8-A775-FC48-B770-E9BD321FB16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B109-6888-1C41-A317-E6963BAA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B2C8-0FCB-A14A-800F-55BA5D34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8BF5906-B894-F74A-8BE0-85AD9CACF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05773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36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86951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19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7F03358-7114-A846-860E-25B7C1565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7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0795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43104"/>
            <a:ext cx="10515600" cy="1610295"/>
          </a:xfrm>
        </p:spPr>
        <p:txBody>
          <a:bodyPr anchor="b"/>
          <a:lstStyle>
            <a:lvl1pPr algn="ctr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553399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0187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695" y="264305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ct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6695" y="987396"/>
            <a:ext cx="6221506" cy="451260"/>
          </a:xfrm>
        </p:spPr>
        <p:txBody>
          <a:bodyPr>
            <a:normAutofit/>
          </a:bodyPr>
          <a:lstStyle>
            <a:lvl1pPr marL="0" indent="0" algn="ct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72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89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8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93037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271945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70156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1689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2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4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0B808DDF-9C96-274A-B65C-C63FFF5B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101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40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989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3179" y="1401363"/>
            <a:ext cx="5042648" cy="512135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21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(Keep it short)</a:t>
            </a:r>
          </a:p>
        </p:txBody>
      </p:sp>
    </p:spTree>
    <p:extLst>
      <p:ext uri="{BB962C8B-B14F-4D97-AF65-F5344CB8AC3E}">
        <p14:creationId xmlns:p14="http://schemas.microsoft.com/office/powerpoint/2010/main" val="304919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827454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7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293" y="298890"/>
            <a:ext cx="6221506" cy="562168"/>
          </a:xfr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566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803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348839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01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89066DAE-7AF6-EB4F-8B77-D3D452AB2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28074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70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578" y="304800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578" y="3669793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5163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97298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05728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4820" y="1121664"/>
            <a:ext cx="4997308" cy="4852416"/>
          </a:xfrm>
        </p:spPr>
        <p:txBody>
          <a:bodyPr anchor="ctr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499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4795" y="1406697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D5D7B93-CDCC-C248-B955-D9B9D899D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06F36-0FA4-9146-9F9D-50B127DCD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7963" y="306388"/>
            <a:ext cx="5461000" cy="452437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1401363"/>
            <a:ext cx="5042648" cy="51213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EDC503-3538-A849-8938-EE958EC28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475" y="3006725"/>
            <a:ext cx="5043488" cy="2711450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720239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9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1370121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3217971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rgbClr val="14325B"/>
                </a:solidFill>
              </a:defRPr>
            </a:lvl2pPr>
            <a:lvl3pPr algn="l">
              <a:defRPr sz="2800">
                <a:solidFill>
                  <a:srgbClr val="14325B"/>
                </a:solidFill>
              </a:defRPr>
            </a:lvl3pPr>
            <a:lvl4pPr algn="l">
              <a:defRPr sz="2800">
                <a:solidFill>
                  <a:srgbClr val="14325B"/>
                </a:solidFill>
              </a:defRPr>
            </a:lvl4pPr>
            <a:lvl5pPr algn="l">
              <a:defRPr sz="2800">
                <a:solidFill>
                  <a:srgbClr val="1432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327BB9-AB78-2544-B783-501A1C3EE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67947" y="1370121"/>
            <a:ext cx="5042648" cy="523464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A4B3D8-1D6D-9444-85A9-C291E98383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8549" y="302074"/>
            <a:ext cx="6221506" cy="487836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261F5C-D2EE-5147-A136-4EC4ECD19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301625"/>
            <a:ext cx="5822950" cy="48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77"/>
                <a:ea typeface="+mj-ea"/>
                <a:cs typeface="+mj-cs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4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432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827" y="4756150"/>
            <a:ext cx="3932237" cy="16002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3938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100981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690380-DB1D-3044-92F4-67DCC828B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400" spc="600">
                <a:solidFill>
                  <a:srgbClr val="00C0F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>
              <a:lnSpc>
                <a:spcPct val="200000"/>
              </a:lnSpc>
            </a:pPr>
            <a:r>
              <a:rPr lang="en-US" sz="2400" spc="300" dirty="0">
                <a:solidFill>
                  <a:srgbClr val="5EB6E3"/>
                </a:solidFill>
                <a:latin typeface="Calibri" charset="0"/>
                <a:ea typeface="Calibri" charset="0"/>
                <a:cs typeface="Calibri" charset="0"/>
              </a:rPr>
              <a:t>PRESENTATION SUBTITLE</a:t>
            </a:r>
          </a:p>
        </p:txBody>
      </p:sp>
      <p:sp>
        <p:nvSpPr>
          <p:cNvPr id="4" name="Title 12">
            <a:extLst>
              <a:ext uri="{FF2B5EF4-FFF2-40B4-BE49-F238E27FC236}">
                <a16:creationId xmlns:a16="http://schemas.microsoft.com/office/drawing/2014/main" id="{7793F0FC-9825-7342-8F24-BE04B7AD8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2029"/>
            <a:ext cx="10515600" cy="2420009"/>
          </a:xfrm>
        </p:spPr>
        <p:txBody>
          <a:bodyPr anchor="b"/>
          <a:lstStyle>
            <a:lvl1pPr>
              <a:defRPr sz="4800" u="none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4508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C45D-F5FC-D942-B3CB-A437617F0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204" y="683938"/>
            <a:ext cx="8434070" cy="3370263"/>
          </a:xfrm>
        </p:spPr>
        <p:txBody>
          <a:bodyPr anchor="b"/>
          <a:lstStyle>
            <a:lvl1pPr algn="l">
              <a:defRPr sz="60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6C64-3635-C64B-89B4-DE9073EC81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4204" y="4048931"/>
            <a:ext cx="8434070" cy="1505458"/>
          </a:xfrm>
        </p:spPr>
        <p:txBody>
          <a:bodyPr/>
          <a:lstStyle>
            <a:lvl1pPr marL="0" indent="0" algn="l">
              <a:buNone/>
              <a:defRPr sz="2400" spc="600">
                <a:solidFill>
                  <a:srgbClr val="00C0F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997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2294" y="538488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rgbClr val="14325B"/>
                </a:solidFill>
              </a:defRPr>
            </a:lvl2pPr>
            <a:lvl3pPr>
              <a:defRPr sz="2800">
                <a:solidFill>
                  <a:srgbClr val="14325B"/>
                </a:solidFill>
              </a:defRPr>
            </a:lvl3pPr>
            <a:lvl4pPr>
              <a:defRPr sz="2800">
                <a:solidFill>
                  <a:srgbClr val="14325B"/>
                </a:solidFill>
              </a:defRPr>
            </a:lvl4pPr>
            <a:lvl5pPr>
              <a:defRPr sz="2800">
                <a:solidFill>
                  <a:srgbClr val="14325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991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79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23179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82390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3563" y="601263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56414E-A19E-1F4E-902D-57A716BF69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43563" y="2201463"/>
            <a:ext cx="5042648" cy="43212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dirty="0"/>
              <a:t>Place Picture or Content Here.</a:t>
            </a:r>
          </a:p>
        </p:txBody>
      </p:sp>
    </p:spTree>
    <p:extLst>
      <p:ext uri="{BB962C8B-B14F-4D97-AF65-F5344CB8AC3E}">
        <p14:creationId xmlns:p14="http://schemas.microsoft.com/office/powerpoint/2010/main" val="1334800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 .T</a:t>
            </a:r>
          </a:p>
        </p:txBody>
      </p:sp>
    </p:spTree>
    <p:extLst>
      <p:ext uri="{BB962C8B-B14F-4D97-AF65-F5344CB8AC3E}">
        <p14:creationId xmlns:p14="http://schemas.microsoft.com/office/powerpoint/2010/main" val="1781240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143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B27EB-C14E-104C-8EE0-6B62E09B7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2778" y="5675855"/>
            <a:ext cx="7499350" cy="433388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—ALBUS DUMBLEDORE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136810"/>
            <a:ext cx="1075123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36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CONSECTETUR ADIPISCING ELIT, SED DO EIUSMOD.</a:t>
            </a:r>
          </a:p>
        </p:txBody>
      </p:sp>
    </p:spTree>
    <p:extLst>
      <p:ext uri="{BB962C8B-B14F-4D97-AF65-F5344CB8AC3E}">
        <p14:creationId xmlns:p14="http://schemas.microsoft.com/office/powerpoint/2010/main" val="1251029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9B1D-7F15-EB41-84E2-A2346E74E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879" y="251359"/>
            <a:ext cx="6221506" cy="562168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4D13-402D-ED47-AF34-85168870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25"/>
            <a:ext cx="10515600" cy="45327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0B9CC5-E39E-FA4A-AAC7-4ED1F62FB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8935" y="306813"/>
            <a:ext cx="6221506" cy="451260"/>
          </a:xfrm>
        </p:spPr>
        <p:txBody>
          <a:bodyPr>
            <a:normAutofit/>
          </a:bodyPr>
          <a:lstStyle>
            <a:lvl1pPr marL="0" indent="0" algn="r">
              <a:buNone/>
              <a:defRPr sz="2400" spc="6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19157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1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 w Content Columns">
    <p:bg>
      <p:bgPr>
        <a:solidFill>
          <a:srgbClr val="005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A535D-4F28-644F-B5B0-147EC06B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892" y="826925"/>
            <a:ext cx="10751236" cy="2483537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sz="9600" b="0" i="0" u="none" strike="noStrike" smtClean="0">
                <a:solidFill>
                  <a:schemeClr val="bg1"/>
                </a:solidFill>
                <a:effectLst/>
                <a:latin typeface="Rockwell" panose="02060603020205020403" pitchFamily="18" charset="77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1F3A494-AE4A-1049-AFFE-28F7A95D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89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23DBC9-9E1C-0845-8342-B06FA6A1C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041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799DC0-636B-2049-88B1-8A6FAC82AC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72" y="3846910"/>
            <a:ext cx="3251886" cy="2483537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b="0" i="0" u="none" strike="noStrike" spc="3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4400">
                <a:latin typeface="Rockwell" panose="02060603020205020403" pitchFamily="18" charset="77"/>
              </a:defRPr>
            </a:lvl2pPr>
            <a:lvl3pPr>
              <a:defRPr sz="4400">
                <a:latin typeface="Rockwell" panose="02060603020205020403" pitchFamily="18" charset="77"/>
              </a:defRPr>
            </a:lvl3pPr>
            <a:lvl4pPr>
              <a:defRPr sz="4400">
                <a:latin typeface="Rockwell" panose="02060603020205020403" pitchFamily="18" charset="77"/>
              </a:defRPr>
            </a:lvl4pPr>
            <a:lvl5pPr>
              <a:defRPr sz="4400"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LOREM IPSUM DOLOR SIT AMET, </a:t>
            </a:r>
            <a:r>
              <a:rPr lang="en-US" dirty="0" err="1"/>
              <a:t>CONSECTEtTUR</a:t>
            </a:r>
            <a:r>
              <a:rPr lang="en-US" dirty="0"/>
              <a:t> ADIPISCING ELIT, SED DO EIUSMOD .T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44768-C440-6D42-9BF8-E5839781329D}"/>
              </a:ext>
            </a:extLst>
          </p:cNvPr>
          <p:cNvCxnSpPr/>
          <p:nvPr userDrawn="1"/>
        </p:nvCxnSpPr>
        <p:spPr>
          <a:xfrm>
            <a:off x="4389120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83EF58-B553-D04C-AEB9-B6ED659E602F}"/>
              </a:ext>
            </a:extLst>
          </p:cNvPr>
          <p:cNvCxnSpPr/>
          <p:nvPr userDrawn="1"/>
        </p:nvCxnSpPr>
        <p:spPr>
          <a:xfrm>
            <a:off x="8132064" y="4120896"/>
            <a:ext cx="0" cy="1926337"/>
          </a:xfrm>
          <a:prstGeom prst="line">
            <a:avLst/>
          </a:prstGeom>
          <a:ln>
            <a:solidFill>
              <a:srgbClr val="00C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6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987" y="626409"/>
            <a:ext cx="5042648" cy="1600200"/>
          </a:xfrm>
        </p:spPr>
        <p:txBody>
          <a:bodyPr anchor="b"/>
          <a:lstStyle>
            <a:lvl1pPr algn="l"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987" y="2474259"/>
            <a:ext cx="5042648" cy="338679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C0F1"/>
                </a:solidFill>
              </a:defRPr>
            </a:lvl1pPr>
            <a:lvl2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-h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8D01-044C-EA4B-913B-83D7C9A6C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182" y="626409"/>
            <a:ext cx="5203726" cy="1600200"/>
          </a:xfrm>
        </p:spPr>
        <p:txBody>
          <a:bodyPr anchor="b"/>
          <a:lstStyle>
            <a:lvl1pPr>
              <a:defRPr sz="3200">
                <a:solidFill>
                  <a:srgbClr val="0058A4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8EA-AF36-2148-8B92-7CEBD6482C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165" y="2474259"/>
            <a:ext cx="5183187" cy="338679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C0F1"/>
                </a:solidFill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9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-h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BFA-D92B-2C45-9384-CD43092C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908" y="475615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943E7-9C84-A646-A73A-166A725034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8062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Place Picture Here. </a:t>
            </a:r>
          </a:p>
          <a:p>
            <a:endParaRPr lang="en-US" dirty="0"/>
          </a:p>
          <a:p>
            <a:r>
              <a:rPr lang="en-US" dirty="0"/>
              <a:t>The box below is to be used on top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6797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0157-BC9D-0540-9C86-94D24591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21B8-A775-FC48-B770-E9BD321FB16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F19F-A1DC-D04D-8148-0C12400F7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4704-D13C-8743-B4C6-98D1ED0C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6F97-8293-5D4C-B316-4172D3F3E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0" r:id="rId4"/>
    <p:sldLayoutId id="2147483704" r:id="rId5"/>
    <p:sldLayoutId id="2147483705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6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708" r:id="rId9"/>
    <p:sldLayoutId id="2147483709" r:id="rId10"/>
    <p:sldLayoutId id="214748372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19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2" r:id="rId5"/>
    <p:sldLayoutId id="2147483706" r:id="rId6"/>
    <p:sldLayoutId id="2147483707" r:id="rId7"/>
    <p:sldLayoutId id="2147483725" r:id="rId8"/>
    <p:sldLayoutId id="2147483726" r:id="rId9"/>
    <p:sldLayoutId id="2147483727" r:id="rId10"/>
    <p:sldLayoutId id="214748372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2" r:id="rId4"/>
    <p:sldLayoutId id="2147483691" r:id="rId5"/>
    <p:sldLayoutId id="2147483693" r:id="rId6"/>
    <p:sldLayoutId id="2147483694" r:id="rId7"/>
    <p:sldLayoutId id="2147483730" r:id="rId8"/>
    <p:sldLayoutId id="2147483731" r:id="rId9"/>
    <p:sldLayoutId id="2147483732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>
              <a:lumMod val="95000"/>
            </a:schemeClr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BD523-D45A-BD46-AE36-C327678D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159"/>
            <a:ext cx="10515600" cy="361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C68F-9521-5849-BBFB-91B14EE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2525"/>
            <a:ext cx="10515600" cy="41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0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9" r:id="rId5"/>
    <p:sldLayoutId id="2147483717" r:id="rId6"/>
    <p:sldLayoutId id="2147483718" r:id="rId7"/>
    <p:sldLayoutId id="2147483733" r:id="rId8"/>
    <p:sldLayoutId id="214748373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8A4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C0F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1432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he.org/intersection" TargetMode="Externa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72" y="2060283"/>
            <a:ext cx="3647491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AutoNum type="romanUcPeriod"/>
            </a:pPr>
            <a:r>
              <a:rPr lang="en-US" dirty="0"/>
              <a:t>Welcome </a:t>
            </a:r>
          </a:p>
          <a:p>
            <a:pPr marL="400050" indent="-400050">
              <a:buAutoNum type="romanUcPeriod"/>
            </a:pPr>
            <a:r>
              <a:rPr lang="en-US" dirty="0"/>
              <a:t>Review of the Minutes</a:t>
            </a:r>
          </a:p>
          <a:p>
            <a:pPr marL="400050" indent="-400050">
              <a:buAutoNum type="romanUcPeriod"/>
            </a:pPr>
            <a:r>
              <a:rPr lang="en-US" dirty="0"/>
              <a:t>Reports 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Officers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Coordinator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Members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/>
              <a:t>Committees</a:t>
            </a:r>
          </a:p>
          <a:p>
            <a:pPr marL="400050" indent="-400050">
              <a:buAutoNum type="romanUcPeriod"/>
            </a:pPr>
            <a:r>
              <a:rPr lang="en-US" dirty="0"/>
              <a:t>Old Business</a:t>
            </a:r>
            <a:endParaRPr lang="en-US" dirty="0">
              <a:cs typeface="Calibri"/>
            </a:endParaRPr>
          </a:p>
          <a:p>
            <a:pPr marL="857250" lvl="1" indent="-400050">
              <a:buFont typeface="+mj-lt"/>
              <a:buAutoNum type="alphaLcPeriod"/>
            </a:pPr>
            <a:r>
              <a:rPr lang="en-US" sz="1600" dirty="0" smtClean="0">
                <a:cs typeface="Calibri"/>
              </a:rPr>
              <a:t>Assessment-Related Scholarship Research Ideas</a:t>
            </a:r>
            <a:endParaRPr lang="en-US" sz="1600" dirty="0">
              <a:cs typeface="Calibri"/>
            </a:endParaRPr>
          </a:p>
          <a:p>
            <a:pPr marL="400050" indent="-400050">
              <a:buAutoNum type="romanUcPeriod"/>
            </a:pPr>
            <a:r>
              <a:rPr lang="en-US" dirty="0"/>
              <a:t>New Business</a:t>
            </a:r>
          </a:p>
          <a:p>
            <a:pPr marL="400050" indent="-400050">
              <a:buAutoNum type="romanUcPeriod"/>
            </a:pPr>
            <a:r>
              <a:rPr lang="en-US" dirty="0" smtClean="0"/>
              <a:t>Adjournment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836" y="962153"/>
            <a:ext cx="45165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Meeting Agenda </a:t>
            </a:r>
            <a:r>
              <a:rPr lang="en-US" sz="2400" b="1" dirty="0" smtClean="0"/>
              <a:t>3/24/23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24596"/>
            <a:ext cx="7684653" cy="4524315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200" b="1" dirty="0"/>
              <a:t>Notes: </a:t>
            </a:r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 smtClean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endParaRPr lang="en-US" sz="1200" b="1" dirty="0"/>
          </a:p>
          <a:p>
            <a:pPr fontAlgn="base"/>
            <a:r>
              <a:rPr lang="en-US" sz="1200" b="1" dirty="0"/>
              <a:t>Association for the Assessment of Learning in Higher Education Journal – Intersection: A Journal at the Intersection of Assessment and Learning; Open Call for Papers: </a:t>
            </a:r>
            <a:r>
              <a:rPr lang="en-US" sz="1200" b="1" dirty="0">
                <a:hlinkClick r:id="rId2"/>
              </a:rPr>
              <a:t>https://www.aalhe.org/intersection</a:t>
            </a:r>
            <a:r>
              <a:rPr lang="en-US" sz="1200" b="1" dirty="0"/>
              <a:t> </a:t>
            </a:r>
          </a:p>
          <a:p>
            <a:pPr fontAlgn="base"/>
            <a:endParaRPr lang="en-US" sz="1200" b="1" dirty="0">
              <a:cs typeface="Calibri"/>
            </a:endParaRPr>
          </a:p>
          <a:p>
            <a:pPr fontAlgn="base"/>
            <a:endParaRPr lang="en-US" sz="1200" b="1" dirty="0">
              <a:cs typeface="Calibri"/>
            </a:endParaRPr>
          </a:p>
          <a:p>
            <a:pPr algn="r" fontAlgn="base"/>
            <a:r>
              <a:rPr lang="en-US" sz="1200" b="1" dirty="0">
                <a:cs typeface="Calibri"/>
              </a:rPr>
              <a:t>Next Meeting: Friday, </a:t>
            </a:r>
            <a:r>
              <a:rPr lang="en-US" sz="1200" b="1" dirty="0" smtClean="0">
                <a:cs typeface="Calibri"/>
              </a:rPr>
              <a:t>April 7</a:t>
            </a:r>
            <a:endParaRPr lang="en-US" sz="1200" b="1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4073" y="5117137"/>
            <a:ext cx="6659418" cy="1384995"/>
          </a:xfrm>
          <a:prstGeom prst="rect">
            <a:avLst/>
          </a:prstGeom>
          <a:noFill/>
          <a:ln>
            <a:solidFill>
              <a:srgbClr val="14325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/>
              <a:t>Dates &amp; Deadlines: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Deadline for Provost’s Award Invitees to Submit Nominations: </a:t>
            </a:r>
            <a:r>
              <a:rPr lang="en-US" sz="1400" dirty="0" smtClean="0"/>
              <a:t>Friday, March 31, 4:30pm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Assessment Council Sponsored Professional Development: </a:t>
            </a:r>
            <a:r>
              <a:rPr lang="en-US" sz="1400" dirty="0" smtClean="0"/>
              <a:t>Using Blue Reports Student Success Data in Academic Program Planning, Tuesday, April 4, 9:30am-10:30am, FCTE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07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2710" y="1390349"/>
            <a:ext cx="5061902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Shelley Arvin, CML Rep (Chair)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Melissa Nail, BCOE Rep</a:t>
            </a:r>
          </a:p>
          <a:p>
            <a:r>
              <a:rPr lang="en-US" dirty="0">
                <a:cs typeface="Calibri"/>
              </a:rPr>
              <a:t>Malea Crosby, BCOE Assessment* (Secretary)</a:t>
            </a:r>
          </a:p>
          <a:p>
            <a:r>
              <a:rPr lang="en-US">
                <a:cs typeface="Calibri"/>
              </a:rPr>
              <a:t>Nathan Myers, CAS Rep 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Jessica Durbin, CHHS Rep</a:t>
            </a:r>
          </a:p>
          <a:p>
            <a:r>
              <a:rPr lang="en-US" dirty="0">
                <a:cs typeface="Calibri"/>
              </a:rPr>
              <a:t>Kara Harris, COT Rep </a:t>
            </a:r>
          </a:p>
          <a:p>
            <a:r>
              <a:rPr lang="en-US" dirty="0">
                <a:cs typeface="Calibri"/>
              </a:rPr>
              <a:t>Kim Campbell, SCOB Rep</a:t>
            </a:r>
          </a:p>
          <a:p>
            <a:r>
              <a:rPr lang="en-US" dirty="0">
                <a:cs typeface="Calibri"/>
              </a:rPr>
              <a:t>Ashley Layman, SCOB Assessment*</a:t>
            </a:r>
          </a:p>
          <a:p>
            <a:r>
              <a:rPr lang="en-US" dirty="0">
                <a:cs typeface="Calibri"/>
              </a:rPr>
              <a:t>Paula Jarrard, CGPS Rep (Vice Chair)</a:t>
            </a:r>
          </a:p>
          <a:p>
            <a:r>
              <a:rPr lang="en-US" dirty="0">
                <a:cs typeface="Calibri"/>
              </a:rPr>
              <a:t>Greg Bierly, Honors Rep</a:t>
            </a:r>
          </a:p>
          <a:p>
            <a:r>
              <a:rPr lang="en-US" dirty="0">
                <a:cs typeface="Calibri"/>
              </a:rPr>
              <a:t>Laura Froelicher, Honors Assessment* </a:t>
            </a:r>
          </a:p>
          <a:p>
            <a:r>
              <a:rPr lang="en-US" dirty="0">
                <a:cs typeface="Calibri"/>
              </a:rPr>
              <a:t>Darlene Hantzis, UCC Rep </a:t>
            </a:r>
          </a:p>
          <a:p>
            <a:r>
              <a:rPr lang="en-US" dirty="0">
                <a:cs typeface="Calibri"/>
              </a:rPr>
              <a:t>Ellen Malito-Green, DSA Rep   </a:t>
            </a:r>
          </a:p>
          <a:p>
            <a:r>
              <a:rPr lang="en-US" dirty="0">
                <a:cs typeface="Calibri"/>
              </a:rPr>
              <a:t>Kelley Woods-Johnson, Assessment &amp; Accreditation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*ex-officio, non-voting members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3310" y="258617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Assessment Leadership Team</a:t>
            </a:r>
          </a:p>
          <a:p>
            <a:pPr algn="ctr"/>
            <a:r>
              <a:rPr lang="en-US" sz="2400" b="1" dirty="0"/>
              <a:t>2022-23 Membership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6638" y="1390349"/>
            <a:ext cx="411976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2022-23 Meeting Dates</a:t>
            </a:r>
          </a:p>
          <a:p>
            <a:pPr algn="ctr"/>
            <a:r>
              <a:rPr lang="en-US" b="1" dirty="0">
                <a:cs typeface="Calibri"/>
              </a:rPr>
              <a:t>9a-10a, Zoom</a:t>
            </a:r>
          </a:p>
          <a:p>
            <a:pPr algn="ctr"/>
            <a:r>
              <a:rPr lang="en-US" sz="1600" dirty="0">
                <a:cs typeface="Calibri"/>
              </a:rPr>
              <a:t>September 2</a:t>
            </a:r>
          </a:p>
          <a:p>
            <a:pPr algn="ctr"/>
            <a:r>
              <a:rPr lang="en-US" sz="1600" dirty="0">
                <a:cs typeface="Calibri"/>
              </a:rPr>
              <a:t>September 16</a:t>
            </a:r>
          </a:p>
          <a:p>
            <a:pPr algn="ctr"/>
            <a:r>
              <a:rPr lang="en-US" sz="1600" dirty="0">
                <a:cs typeface="Calibri"/>
              </a:rPr>
              <a:t>October 7</a:t>
            </a:r>
          </a:p>
          <a:p>
            <a:pPr algn="ctr"/>
            <a:r>
              <a:rPr lang="en-US" sz="1600" dirty="0">
                <a:cs typeface="Calibri"/>
              </a:rPr>
              <a:t>November 4</a:t>
            </a:r>
          </a:p>
          <a:p>
            <a:pPr algn="ctr"/>
            <a:r>
              <a:rPr lang="en-US" sz="1600" dirty="0">
                <a:cs typeface="Calibri"/>
              </a:rPr>
              <a:t>November 18</a:t>
            </a:r>
          </a:p>
          <a:p>
            <a:pPr algn="ctr"/>
            <a:r>
              <a:rPr lang="en-US" sz="1600" dirty="0">
                <a:cs typeface="Calibri"/>
              </a:rPr>
              <a:t>January 6</a:t>
            </a:r>
          </a:p>
          <a:p>
            <a:pPr algn="ctr"/>
            <a:r>
              <a:rPr lang="en-US" sz="1600" dirty="0">
                <a:cs typeface="Calibri"/>
              </a:rPr>
              <a:t>January 20</a:t>
            </a:r>
          </a:p>
          <a:p>
            <a:pPr algn="ctr"/>
            <a:r>
              <a:rPr lang="en-US" sz="1600" dirty="0">
                <a:cs typeface="Calibri"/>
              </a:rPr>
              <a:t>February 3</a:t>
            </a:r>
          </a:p>
          <a:p>
            <a:pPr algn="ctr"/>
            <a:r>
              <a:rPr lang="en-US" sz="1600" dirty="0">
                <a:cs typeface="Calibri"/>
              </a:rPr>
              <a:t>February 17</a:t>
            </a:r>
          </a:p>
          <a:p>
            <a:pPr algn="ctr"/>
            <a:r>
              <a:rPr lang="en-US" sz="1600" dirty="0">
                <a:cs typeface="Calibri"/>
              </a:rPr>
              <a:t>March 3</a:t>
            </a:r>
          </a:p>
          <a:p>
            <a:pPr algn="ctr"/>
            <a:r>
              <a:rPr lang="en-US" sz="1600" dirty="0">
                <a:cs typeface="Calibri"/>
              </a:rPr>
              <a:t>March 24</a:t>
            </a:r>
          </a:p>
          <a:p>
            <a:pPr algn="ctr"/>
            <a:r>
              <a:rPr lang="en-US" sz="1600" dirty="0">
                <a:cs typeface="Calibri"/>
              </a:rPr>
              <a:t>April 7</a:t>
            </a:r>
          </a:p>
          <a:p>
            <a:pPr algn="ctr"/>
            <a:r>
              <a:rPr lang="en-US" sz="1600" dirty="0">
                <a:cs typeface="Calibri"/>
              </a:rPr>
              <a:t>April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Calibri"/>
            </a:endParaRPr>
          </a:p>
          <a:p>
            <a:pPr algn="ctr"/>
            <a:r>
              <a:rPr lang="en-US" sz="1200" dirty="0">
                <a:cs typeface="Calibri"/>
              </a:rPr>
              <a:t>In months with 2 meetings, AC Officers reserve the option to cancel 1 meeting or use it for committee or Officer work time as needed. Notice of cancellations will be provided as far in advance as possible. Some meetings may be held in-person with proper advance notice. </a:t>
            </a: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89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Blue">
  <a:themeElements>
    <a:clrScheme name="Custom 6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9D1C"/>
      </a:accent4>
      <a:accent5>
        <a:srgbClr val="00BFF0"/>
      </a:accent5>
      <a:accent6>
        <a:srgbClr val="70AD47"/>
      </a:accent6>
      <a:hlink>
        <a:srgbClr val="FF5959"/>
      </a:hlink>
      <a:folHlink>
        <a:srgbClr val="FF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8A4A7BA7-1582-2045-8E81-42E00ECD7832}"/>
    </a:ext>
  </a:extLst>
</a:theme>
</file>

<file path=ppt/theme/theme2.xml><?xml version="1.0" encoding="utf-8"?>
<a:theme xmlns:a="http://schemas.openxmlformats.org/drawingml/2006/main" name="Strip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A5D32232-37FB-EC4F-A2F8-0A77AB1F9A79}"/>
    </a:ext>
  </a:extLst>
</a:theme>
</file>

<file path=ppt/theme/theme3.xml><?xml version="1.0" encoding="utf-8"?>
<a:theme xmlns:a="http://schemas.openxmlformats.org/drawingml/2006/main" name="Isu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2B909D61-FAFA-FE4B-B2B4-17FCF8B51996}"/>
    </a:ext>
  </a:extLst>
</a:theme>
</file>

<file path=ppt/theme/theme4.xml><?xml version="1.0" encoding="utf-8"?>
<a:theme xmlns:a="http://schemas.openxmlformats.org/drawingml/2006/main" name="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F4E3A315-1BE2-6A47-85DB-23F8E127E4DE}"/>
    </a:ext>
  </a:extLst>
</a:theme>
</file>

<file path=ppt/theme/theme5.xml><?xml version="1.0" encoding="utf-8"?>
<a:theme xmlns:a="http://schemas.openxmlformats.org/drawingml/2006/main" name="New Stripes">
  <a:themeElements>
    <a:clrScheme name="Custom 2">
      <a:dk1>
        <a:srgbClr val="0058A4"/>
      </a:dk1>
      <a:lt1>
        <a:srgbClr val="FFFFFF"/>
      </a:lt1>
      <a:dk2>
        <a:srgbClr val="13315C"/>
      </a:dk2>
      <a:lt2>
        <a:srgbClr val="EAEAEA"/>
      </a:lt2>
      <a:accent1>
        <a:srgbClr val="00BFF0"/>
      </a:accent1>
      <a:accent2>
        <a:srgbClr val="85D1E0"/>
      </a:accent2>
      <a:accent3>
        <a:srgbClr val="1332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eting—Powerpoint Template—ISU Blue" id="{5A34C4B3-0B31-EF4B-B220-DBD7741695AC}" vid="{D03E4854-3F2C-2642-ABDD-FDFC08EA031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c0ba-f2b3-44f8-b5ca-f3fe6590b9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108B6AA46C14DA66D23E9A3529896" ma:contentTypeVersion="15" ma:contentTypeDescription="Create a new document." ma:contentTypeScope="" ma:versionID="009fbeec4ce00afcc2c4cc84cde3d4d7">
  <xsd:schema xmlns:xsd="http://www.w3.org/2001/XMLSchema" xmlns:xs="http://www.w3.org/2001/XMLSchema" xmlns:p="http://schemas.microsoft.com/office/2006/metadata/properties" xmlns:ns3="2263c0ba-f2b3-44f8-b5ca-f3fe6590b9a8" xmlns:ns4="70bd5a3d-2e76-4b57-9f9e-f718b2c206f0" targetNamespace="http://schemas.microsoft.com/office/2006/metadata/properties" ma:root="true" ma:fieldsID="0b09f30a93ea82609c748e3b651bc5f7" ns3:_="" ns4:_="">
    <xsd:import namespace="2263c0ba-f2b3-44f8-b5ca-f3fe6590b9a8"/>
    <xsd:import namespace="70bd5a3d-2e76-4b57-9f9e-f718b2c20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c0ba-f2b3-44f8-b5ca-f3fe6590b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5a3d-2e76-4b57-9f9e-f718b2c20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EFE0F4-D246-4E8C-99FB-7AFCE19FAF4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263c0ba-f2b3-44f8-b5ca-f3fe6590b9a8"/>
    <ds:schemaRef ds:uri="http://purl.org/dc/dcmitype/"/>
    <ds:schemaRef ds:uri="70bd5a3d-2e76-4b57-9f9e-f718b2c206f0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C57532-2FB3-4011-ABAD-A7117C7AC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c0ba-f2b3-44f8-b5ca-f3fe6590b9a8"/>
    <ds:schemaRef ds:uri="70bd5a3d-2e76-4b57-9f9e-f718b2c20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734DD-820B-4051-8485-5A80254F48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Marketing—Powerpoint Template—Stripes</Template>
  <TotalTime>2128</TotalTime>
  <Words>288</Words>
  <Application>Microsoft Office PowerPoint</Application>
  <PresentationFormat>Widescreen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Rockwell</vt:lpstr>
      <vt:lpstr>New Blue</vt:lpstr>
      <vt:lpstr>Stripes</vt:lpstr>
      <vt:lpstr>Isu Blue</vt:lpstr>
      <vt:lpstr>Dark Blue</vt:lpstr>
      <vt:lpstr>New Stripes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Moore</dc:creator>
  <cp:lastModifiedBy>Kelley Woods-Johnson</cp:lastModifiedBy>
  <cp:revision>101</cp:revision>
  <dcterms:created xsi:type="dcterms:W3CDTF">2020-07-07T13:49:39Z</dcterms:created>
  <dcterms:modified xsi:type="dcterms:W3CDTF">2023-03-21T17:53:57Z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0x010100F08108B6AA46C14DA66D23E9A3529896</vt:lpwstr>
  </property>
</Properties>
</file>