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2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Leadership Team</a:t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4/16/2021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5"/>
            <a:ext cx="5111750" cy="455018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dirty="0" smtClean="0"/>
              <a:t>Projects Wrapping Up</a:t>
            </a:r>
            <a:r>
              <a:rPr lang="en-US" sz="1400" dirty="0" smtClean="0"/>
              <a:t>: 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Provost’s Award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Canvas Outcomes &amp; Rubrics Training </a:t>
            </a:r>
          </a:p>
          <a:p>
            <a:pPr marL="0" indent="0">
              <a:spcBef>
                <a:spcPts val="200"/>
              </a:spcBef>
              <a:buNone/>
            </a:pPr>
            <a:endParaRPr lang="en-US" sz="14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1400" dirty="0" smtClean="0"/>
              <a:t>Projects Continuing Through Summer: 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Assessment Reporting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Assessment Strategic Planning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ISU @ the IUPUI Assessment Institute 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Artifact Repository </a:t>
            </a:r>
          </a:p>
          <a:p>
            <a:pPr>
              <a:spcBef>
                <a:spcPts val="200"/>
              </a:spcBef>
            </a:pPr>
            <a:r>
              <a:rPr lang="en-US" sz="1400" dirty="0" smtClean="0"/>
              <a:t>Co-Curricular Assessment Reboot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 </a:t>
            </a:r>
            <a:endParaRPr lang="en-US" dirty="0"/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Committees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Canvas </a:t>
            </a:r>
            <a:r>
              <a:rPr lang="en-US" dirty="0" smtClean="0"/>
              <a:t>Training Rollout 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</a:t>
            </a:r>
            <a:r>
              <a:rPr lang="en-US" dirty="0" smtClean="0"/>
              <a:t>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Terms of Service (see reverse)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Consider serving as a member of the Exec. Talk with Brian, Nathan, and Shelley about their experiences if you are interested.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902986"/>
            <a:ext cx="533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IUPUI Assessment Institute – Virtual, FREE: October 24-27 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meeting on May 7 due to Commencement preparations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8229600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b="1" dirty="0" smtClean="0"/>
              <a:t>Terms of Service (Fall to Spring)</a:t>
            </a:r>
          </a:p>
          <a:p>
            <a:pPr marL="0" indent="0">
              <a:buNone/>
            </a:pPr>
            <a:r>
              <a:rPr lang="en-US" sz="1100" dirty="0" smtClean="0"/>
              <a:t>Melissa Nail, BCOE		2021-2024		Kelley Woods-Johnson		n/a</a:t>
            </a:r>
          </a:p>
          <a:p>
            <a:pPr marL="0" indent="0">
              <a:buNone/>
            </a:pPr>
            <a:r>
              <a:rPr lang="en-US" sz="1100" dirty="0" smtClean="0"/>
              <a:t>Malea Crosby, BCOE		ex-officio		Susan Powers			ex-officio </a:t>
            </a:r>
          </a:p>
          <a:p>
            <a:pPr marL="0" indent="0">
              <a:buNone/>
            </a:pPr>
            <a:r>
              <a:rPr lang="en-US" sz="1100" dirty="0" smtClean="0"/>
              <a:t>Nathan Myers, CAS		2020-2023</a:t>
            </a:r>
          </a:p>
          <a:p>
            <a:pPr marL="0" indent="0">
              <a:buNone/>
            </a:pPr>
            <a:r>
              <a:rPr lang="en-US" sz="1100" dirty="0" smtClean="0"/>
              <a:t>Jessica Durbin, CHHS		2020-2023		Note: Members may repeat terms of service if nominated to do so by their unit.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Edie Wittenmyer, COT		2018-2021		</a:t>
            </a:r>
            <a:r>
              <a:rPr lang="en-US" sz="1100" dirty="0" smtClean="0"/>
              <a:t>Some members serve as a function of their jobs.</a:t>
            </a:r>
            <a:endParaRPr lang="en-US" sz="1100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100" dirty="0" smtClean="0"/>
              <a:t>Joe Harder, SCOB		2019-2022</a:t>
            </a:r>
          </a:p>
          <a:p>
            <a:pPr marL="0" indent="0">
              <a:buNone/>
            </a:pPr>
            <a:r>
              <a:rPr lang="en-US" sz="1100" dirty="0" smtClean="0"/>
              <a:t>Ashley Layman, SCOB		ex-officio</a:t>
            </a:r>
          </a:p>
          <a:p>
            <a:pPr marL="0" indent="0">
              <a:buNone/>
            </a:pPr>
            <a:r>
              <a:rPr lang="en-US" sz="1100" dirty="0" smtClean="0"/>
              <a:t>Paula Jarrard, CGPS		2019-2022</a:t>
            </a:r>
          </a:p>
          <a:p>
            <a:pPr marL="0" indent="0">
              <a:buNone/>
            </a:pPr>
            <a:r>
              <a:rPr lang="en-US" sz="1100" dirty="0" smtClean="0"/>
              <a:t>Cary Burch, CGPS		ex-officio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Brian Stone, UCC		2018-2021</a:t>
            </a:r>
          </a:p>
          <a:p>
            <a:pPr marL="0" indent="0">
              <a:buNone/>
            </a:pPr>
            <a:r>
              <a:rPr lang="en-US" sz="1100" dirty="0" smtClean="0"/>
              <a:t>Bailey Bridgewater, UCC	ex-officio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Greg Bierly, Honors		2018-2021</a:t>
            </a:r>
          </a:p>
          <a:p>
            <a:pPr marL="0" indent="0">
              <a:buNone/>
            </a:pPr>
            <a:r>
              <a:rPr lang="en-US" sz="1100" dirty="0" smtClean="0"/>
              <a:t>Laura Froelicher, Honors	ex-officio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Shelley Arvin, CML		2018-2021</a:t>
            </a:r>
          </a:p>
          <a:p>
            <a:pPr marL="0" indent="0">
              <a:buNone/>
            </a:pPr>
            <a:r>
              <a:rPr lang="en-US" sz="1100" dirty="0" smtClean="0"/>
              <a:t>Alyce Hopple, At-Large Faculty	2019-2022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Chris Fischer, </a:t>
            </a:r>
            <a:r>
              <a:rPr lang="en-US" sz="1100" b="1" dirty="0" err="1" smtClean="0">
                <a:solidFill>
                  <a:srgbClr val="00B0F0"/>
                </a:solidFill>
              </a:rPr>
              <a:t>Assoc</a:t>
            </a:r>
            <a:r>
              <a:rPr lang="en-US" sz="1100" b="1" dirty="0" smtClean="0">
                <a:solidFill>
                  <a:srgbClr val="00B0F0"/>
                </a:solidFill>
              </a:rPr>
              <a:t> Deans	2018-2021</a:t>
            </a:r>
          </a:p>
          <a:p>
            <a:pPr marL="0" indent="0">
              <a:buNone/>
            </a:pPr>
            <a:r>
              <a:rPr lang="en-US" sz="1100" dirty="0" smtClean="0"/>
              <a:t>Whitney Nesser, </a:t>
            </a:r>
            <a:r>
              <a:rPr lang="en-US" sz="1100" dirty="0" err="1" smtClean="0"/>
              <a:t>Assoc</a:t>
            </a:r>
            <a:r>
              <a:rPr lang="en-US" sz="1100" dirty="0" smtClean="0"/>
              <a:t> Deans	2019-2022</a:t>
            </a:r>
          </a:p>
          <a:p>
            <a:pPr marL="0" indent="0">
              <a:buNone/>
            </a:pPr>
            <a:r>
              <a:rPr lang="en-US" sz="1100" dirty="0" smtClean="0"/>
              <a:t>Ellen Malito-Green, DSA		2019-2022</a:t>
            </a:r>
          </a:p>
          <a:p>
            <a:pPr marL="0" indent="0">
              <a:buNone/>
            </a:pPr>
            <a:r>
              <a:rPr lang="en-US" sz="1100" dirty="0" smtClean="0"/>
              <a:t>Maggie Dalrymple, EM		2019-2022</a:t>
            </a:r>
          </a:p>
          <a:p>
            <a:pPr marL="0" indent="0">
              <a:buNone/>
            </a:pPr>
            <a:r>
              <a:rPr lang="en-US" sz="1100" dirty="0" smtClean="0"/>
              <a:t>Heather Dalton Miklozek, UE	2020-2023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Anne Bowen, SGA		2020-2021</a:t>
            </a:r>
          </a:p>
          <a:p>
            <a:pPr marL="0" indent="0">
              <a:buNone/>
            </a:pPr>
            <a:r>
              <a:rPr lang="en-US" sz="1100" b="1" dirty="0" smtClean="0">
                <a:solidFill>
                  <a:srgbClr val="00B0F0"/>
                </a:solidFill>
              </a:rPr>
              <a:t>Kayla Storm, CGPS Student	2020-2021</a:t>
            </a:r>
            <a:r>
              <a:rPr lang="en-US" sz="1100" dirty="0" smtClean="0"/>
              <a:t>		</a:t>
            </a:r>
          </a:p>
          <a:p>
            <a:pPr marL="0" indent="0"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334</Words>
  <Application>Microsoft Office PowerPoint</Application>
  <PresentationFormat>On-screen Show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4/16/2021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102</cp:revision>
  <dcterms:created xsi:type="dcterms:W3CDTF">2014-01-14T15:45:19Z</dcterms:created>
  <dcterms:modified xsi:type="dcterms:W3CDTF">2021-04-16T12:39:22Z</dcterms:modified>
</cp:coreProperties>
</file>