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9"/>
    <p:restoredTop sz="94643"/>
  </p:normalViewPr>
  <p:slideViewPr>
    <p:cSldViewPr snapToGrid="0" snapToObjects="1">
      <p:cViewPr varScale="1">
        <p:scale>
          <a:sx n="65" d="100"/>
          <a:sy n="65" d="100"/>
        </p:scale>
        <p:origin x="14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17919-96ED-4D51-8ED0-B95104306D25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3308-4780-4135-A1B1-A810B2FCC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308-4780-4135-A1B1-A810B2FCC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Leadership Team </a:t>
            </a:r>
            <a:br>
              <a:rPr lang="en-US" dirty="0" smtClean="0"/>
            </a:br>
            <a:r>
              <a:rPr lang="en-US" dirty="0" smtClean="0"/>
              <a:t>Meeting Agenda</a:t>
            </a:r>
            <a:br>
              <a:rPr lang="en-US" dirty="0" smtClean="0"/>
            </a:br>
            <a:r>
              <a:rPr lang="en-US" dirty="0" smtClean="0"/>
              <a:t>4/17/20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Skype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3385"/>
            <a:ext cx="5111750" cy="49659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Notes: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1556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Welcome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Review of the Minutes </a:t>
            </a:r>
          </a:p>
          <a:p>
            <a:pPr marL="400050" indent="-400050">
              <a:buAutoNum type="romanUcPeriod"/>
            </a:pPr>
            <a:r>
              <a:rPr lang="en-US" dirty="0" smtClean="0"/>
              <a:t>Reports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Chair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Coordinator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Members </a:t>
            </a:r>
          </a:p>
          <a:p>
            <a:pPr marL="400050" indent="-400050">
              <a:buAutoNum type="romanUcPeriod"/>
            </a:pPr>
            <a:r>
              <a:rPr lang="en-US" dirty="0" smtClean="0"/>
              <a:t>Old 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Policy language change </a:t>
            </a:r>
            <a:r>
              <a:rPr lang="en-US" dirty="0" smtClean="0"/>
              <a:t>updates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Provost’s Award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EIA Self-Study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Comprehensive Learner Record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New Business 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Wrapping Up AY 19-20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Announcement </a:t>
            </a:r>
          </a:p>
          <a:p>
            <a:pPr marL="400050" indent="-400050">
              <a:buAutoNum type="romanUcPeriod"/>
            </a:pPr>
            <a:r>
              <a:rPr lang="en-US" dirty="0" smtClean="0"/>
              <a:t>Adjournment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5050" y="5219369"/>
            <a:ext cx="5335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Dates &amp; Deadlines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6341665"/>
            <a:ext cx="828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Meeting (tentative): Assessment Leadership Team, Friday, </a:t>
            </a:r>
            <a:r>
              <a:rPr lang="en-US" dirty="0" smtClean="0"/>
              <a:t>May 1</a:t>
            </a:r>
            <a:r>
              <a:rPr lang="en-US" dirty="0" smtClean="0"/>
              <a:t>, </a:t>
            </a:r>
            <a:r>
              <a:rPr lang="en-US" dirty="0" smtClean="0"/>
              <a:t>9am-10am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865305"/>
            <a:ext cx="8229600" cy="613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33203"/>
            <a:ext cx="8229600" cy="524336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17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61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Assessment Leadership Team  Meeting Agenda 4/17/20 Skype</vt:lpstr>
      <vt:lpstr>PowerPoint Presentation</vt:lpstr>
    </vt:vector>
  </TitlesOfParts>
  <Company>Indiana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Kelley Woods-Johnson</cp:lastModifiedBy>
  <cp:revision>91</cp:revision>
  <dcterms:created xsi:type="dcterms:W3CDTF">2014-01-14T15:45:19Z</dcterms:created>
  <dcterms:modified xsi:type="dcterms:W3CDTF">2020-04-15T20:35:55Z</dcterms:modified>
</cp:coreProperties>
</file>