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9"/>
    <p:restoredTop sz="94643"/>
  </p:normalViewPr>
  <p:slideViewPr>
    <p:cSldViewPr snapToGrid="0" snapToObjects="1">
      <p:cViewPr varScale="1">
        <p:scale>
          <a:sx n="107" d="100"/>
          <a:sy n="107" d="100"/>
        </p:scale>
        <p:origin x="127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17919-96ED-4D51-8ED0-B95104306D25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3308-4780-4135-A1B1-A810B2FCC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8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3308-4780-4135-A1B1-A810B2FCC0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5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ssmentinstitute.iupui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</a:t>
            </a:r>
            <a:r>
              <a:rPr lang="en-US" dirty="0" smtClean="0"/>
              <a:t>Leadership Team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Meeting Agenda</a:t>
            </a:r>
            <a:br>
              <a:rPr lang="en-US" dirty="0" smtClean="0"/>
            </a:br>
            <a:r>
              <a:rPr lang="en-US" dirty="0" smtClean="0"/>
              <a:t>8/21/2020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Zoom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3386"/>
            <a:ext cx="5111750" cy="330921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1556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00050" indent="-400050">
              <a:buAutoNum type="romanUcPeriod"/>
            </a:pPr>
            <a:r>
              <a:rPr lang="en-US" dirty="0" smtClean="0"/>
              <a:t>Welcome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Review of the Minutes </a:t>
            </a:r>
          </a:p>
          <a:p>
            <a:pPr marL="400050" indent="-400050">
              <a:buAutoNum type="romanUcPeriod"/>
            </a:pPr>
            <a:r>
              <a:rPr lang="en-US" dirty="0" smtClean="0"/>
              <a:t>Reports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Chair 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Coordinator</a:t>
            </a:r>
            <a:endParaRPr lang="en-US" dirty="0" smtClean="0"/>
          </a:p>
          <a:p>
            <a:pPr marL="857250" lvl="1" indent="-400050">
              <a:buAutoNum type="romanUcPeriod"/>
            </a:pPr>
            <a:r>
              <a:rPr lang="en-US" dirty="0" smtClean="0"/>
              <a:t>Members </a:t>
            </a:r>
          </a:p>
          <a:p>
            <a:pPr marL="400050" indent="-400050">
              <a:buAutoNum type="romanUcPeriod"/>
            </a:pPr>
            <a:r>
              <a:rPr lang="en-US" dirty="0" smtClean="0"/>
              <a:t>Old </a:t>
            </a:r>
            <a:r>
              <a:rPr lang="en-US" dirty="0" smtClean="0"/>
              <a:t>Business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New Business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20-21 Priorities </a:t>
            </a:r>
          </a:p>
          <a:p>
            <a:pPr marL="857250" lvl="1" indent="-400050">
              <a:buAutoNum type="romanUcPeriod"/>
            </a:pPr>
            <a:r>
              <a:rPr lang="en-US" smtClean="0"/>
              <a:t>SOASR Process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Announcements 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Adjournment 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75050" y="3623762"/>
            <a:ext cx="533574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Dates &amp; Deadlines</a:t>
            </a:r>
            <a:r>
              <a:rPr lang="en-US" sz="1400" b="1" dirty="0" smtClean="0"/>
              <a:t>:</a:t>
            </a:r>
          </a:p>
          <a:p>
            <a:r>
              <a:rPr lang="en-US" sz="1400" b="1" dirty="0" smtClean="0"/>
              <a:t>HLC Visit – Monday, September 14,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Staff Open Session: 130p-215p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Faculty Open Session: 330p-415p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Student Open Session: 430p-515p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Assessment Session: 230p-315p</a:t>
            </a:r>
          </a:p>
          <a:p>
            <a:r>
              <a:rPr lang="en-US" sz="1400" b="1" dirty="0" smtClean="0"/>
              <a:t>IUPUI Virtual Assessment Institute (FREE) – October 25-28</a:t>
            </a:r>
          </a:p>
          <a:p>
            <a:r>
              <a:rPr lang="en-US" sz="1400" dirty="0">
                <a:hlinkClick r:id="rId3"/>
              </a:rPr>
              <a:t>https://assessmentinstitute.iupui.edu/</a:t>
            </a:r>
            <a:endParaRPr lang="en-US" sz="1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199" y="6383446"/>
            <a:ext cx="8453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Next Meeting: Friday, September 4, 2020, 9am-10am, Zoom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174"/>
            <a:ext cx="8229600" cy="7011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2020-2021 Roster &amp; Schedule 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865305"/>
            <a:ext cx="8229600" cy="613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886915"/>
            <a:ext cx="3810000" cy="4805962"/>
          </a:xfrm>
        </p:spPr>
        <p:txBody>
          <a:bodyPr>
            <a:normAutofit lnSpcReduction="10000"/>
          </a:bodyPr>
          <a:lstStyle/>
          <a:p>
            <a:r>
              <a:rPr lang="en-US" sz="1100" dirty="0" smtClean="0"/>
              <a:t>VACANT, BCOE*</a:t>
            </a:r>
          </a:p>
          <a:p>
            <a:r>
              <a:rPr lang="en-US" sz="1100" dirty="0" smtClean="0"/>
              <a:t>Malea Crosby, BCOE*^</a:t>
            </a:r>
          </a:p>
          <a:p>
            <a:r>
              <a:rPr lang="en-US" sz="1100" dirty="0" smtClean="0"/>
              <a:t>Nathan Myers, CAS* - Secretary </a:t>
            </a:r>
          </a:p>
          <a:p>
            <a:r>
              <a:rPr lang="en-US" sz="1100" dirty="0" smtClean="0"/>
              <a:t>Jessica Durbin, CHHS*</a:t>
            </a:r>
          </a:p>
          <a:p>
            <a:r>
              <a:rPr lang="en-US" sz="1100" dirty="0" smtClean="0"/>
              <a:t>Edie Wittenmyer, COT*</a:t>
            </a:r>
          </a:p>
          <a:p>
            <a:r>
              <a:rPr lang="en-US" sz="1100" dirty="0" smtClean="0"/>
              <a:t>VACANT, SCOB*</a:t>
            </a:r>
          </a:p>
          <a:p>
            <a:r>
              <a:rPr lang="en-US" sz="1100" dirty="0" smtClean="0"/>
              <a:t>Paula Jarrard, CGPS*</a:t>
            </a:r>
          </a:p>
          <a:p>
            <a:r>
              <a:rPr lang="en-US" sz="1100" dirty="0" smtClean="0"/>
              <a:t>Cary Burch, CGPS^</a:t>
            </a:r>
          </a:p>
          <a:p>
            <a:r>
              <a:rPr lang="en-US" sz="1100" dirty="0" smtClean="0"/>
              <a:t>Brian Stone, UCC* - Vice Chair</a:t>
            </a:r>
          </a:p>
          <a:p>
            <a:r>
              <a:rPr lang="en-US" sz="1100" dirty="0" smtClean="0"/>
              <a:t>Bailey Bridgewater, UCC^</a:t>
            </a:r>
          </a:p>
          <a:p>
            <a:r>
              <a:rPr lang="en-US" sz="1100" dirty="0" smtClean="0"/>
              <a:t>Greg Bierly, Honors*</a:t>
            </a:r>
          </a:p>
          <a:p>
            <a:r>
              <a:rPr lang="en-US" sz="1100" dirty="0" smtClean="0"/>
              <a:t>Laura Froelicher, Honors*^</a:t>
            </a:r>
          </a:p>
          <a:p>
            <a:r>
              <a:rPr lang="en-US" sz="1100" dirty="0" smtClean="0"/>
              <a:t>Shelley Arvin, CML* - Chair </a:t>
            </a:r>
          </a:p>
          <a:p>
            <a:r>
              <a:rPr lang="en-US" sz="1100" dirty="0" smtClean="0"/>
              <a:t>Alyce Hopple, At-Large Faculty</a:t>
            </a:r>
          </a:p>
          <a:p>
            <a:r>
              <a:rPr lang="en-US" sz="1100" dirty="0" smtClean="0"/>
              <a:t>VACANT, At-Large Faculty </a:t>
            </a:r>
          </a:p>
          <a:p>
            <a:r>
              <a:rPr lang="en-US" sz="1100" dirty="0" smtClean="0"/>
              <a:t>Chris Fischer, Associate Deans</a:t>
            </a:r>
          </a:p>
          <a:p>
            <a:r>
              <a:rPr lang="en-US" sz="1100" dirty="0" smtClean="0"/>
              <a:t>Whitney Nesser, Associate Deans</a:t>
            </a:r>
          </a:p>
          <a:p>
            <a:r>
              <a:rPr lang="en-US" sz="1100" dirty="0"/>
              <a:t>Ellen Malito, DSA*</a:t>
            </a:r>
          </a:p>
          <a:p>
            <a:r>
              <a:rPr lang="en-US" sz="1100" dirty="0"/>
              <a:t>Maggie Dalrymple, EM</a:t>
            </a:r>
          </a:p>
          <a:p>
            <a:r>
              <a:rPr lang="en-US" sz="1100" dirty="0"/>
              <a:t>VACANT, University Engagement</a:t>
            </a:r>
          </a:p>
          <a:p>
            <a:r>
              <a:rPr lang="en-US" sz="1100" dirty="0"/>
              <a:t>Anne Bowen, SGA</a:t>
            </a:r>
          </a:p>
          <a:p>
            <a:r>
              <a:rPr lang="en-US" sz="1100" dirty="0"/>
              <a:t>VACANT, Graduate Student</a:t>
            </a:r>
          </a:p>
          <a:p>
            <a:r>
              <a:rPr lang="en-US" sz="1100" dirty="0"/>
              <a:t>Kelley Woods-Johnson*, OAA</a:t>
            </a:r>
          </a:p>
          <a:p>
            <a:r>
              <a:rPr lang="en-US" sz="1100" dirty="0"/>
              <a:t>Susan Powers, Academic Affairs^</a:t>
            </a:r>
          </a:p>
          <a:p>
            <a:pPr marL="0" indent="0">
              <a:buNone/>
            </a:pPr>
            <a:r>
              <a:rPr lang="en-US" sz="900" dirty="0"/>
              <a:t>*Also members of Assessment Leadership Team</a:t>
            </a:r>
          </a:p>
          <a:p>
            <a:pPr marL="0" indent="0">
              <a:buNone/>
            </a:pPr>
            <a:r>
              <a:rPr lang="en-US" sz="900" dirty="0"/>
              <a:t>^Ex-Officio members</a:t>
            </a:r>
          </a:p>
          <a:p>
            <a:endParaRPr lang="en-US" sz="1600" dirty="0" smtClean="0"/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267199" y="886915"/>
            <a:ext cx="4312723" cy="4805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/>
              <a:t>Meeting Schedule (always 9am-10am)</a:t>
            </a:r>
          </a:p>
          <a:p>
            <a:pPr marL="0" indent="0">
              <a:buNone/>
            </a:pPr>
            <a:r>
              <a:rPr lang="en-US" sz="1200" dirty="0" smtClean="0"/>
              <a:t>Fall Semester meetings via Zoom – links sent in Outlook invites</a:t>
            </a:r>
          </a:p>
          <a:p>
            <a:pPr marL="0" indent="0">
              <a:buNone/>
            </a:pPr>
            <a:r>
              <a:rPr lang="en-US" sz="1200" dirty="0" smtClean="0"/>
              <a:t>Spring Semester meetings TBD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b="1" dirty="0" smtClean="0"/>
              <a:t>Assessment Council:		Assessment Leadership Team:</a:t>
            </a:r>
          </a:p>
          <a:p>
            <a:pPr marL="0" indent="0">
              <a:buNone/>
            </a:pPr>
            <a:r>
              <a:rPr lang="en-US" sz="1200" dirty="0" smtClean="0"/>
              <a:t>9/11/20			8/21/20</a:t>
            </a:r>
          </a:p>
          <a:p>
            <a:pPr marL="0" indent="0">
              <a:buNone/>
            </a:pPr>
            <a:r>
              <a:rPr lang="en-US" sz="1200" dirty="0" smtClean="0"/>
              <a:t>10/9/20			9/4/20		9/18/20</a:t>
            </a:r>
          </a:p>
          <a:p>
            <a:pPr marL="0" indent="0">
              <a:buNone/>
            </a:pPr>
            <a:r>
              <a:rPr lang="en-US" sz="1200" dirty="0" smtClean="0"/>
              <a:t>11/13/20			10/2/20	10/16/20</a:t>
            </a:r>
          </a:p>
          <a:p>
            <a:pPr marL="0" indent="0">
              <a:buNone/>
            </a:pPr>
            <a:r>
              <a:rPr lang="en-US" sz="1200" dirty="0" smtClean="0"/>
              <a:t>2/12/21			11/6/20</a:t>
            </a:r>
          </a:p>
          <a:p>
            <a:pPr marL="0" indent="0">
              <a:buNone/>
            </a:pPr>
            <a:r>
              <a:rPr lang="en-US" sz="1200" dirty="0" smtClean="0"/>
              <a:t>3/12/21			12/4/20</a:t>
            </a:r>
          </a:p>
          <a:p>
            <a:pPr marL="0" indent="0">
              <a:buNone/>
            </a:pPr>
            <a:r>
              <a:rPr lang="en-US" sz="1200" dirty="0" smtClean="0"/>
              <a:t>4/9/21				1/15/21</a:t>
            </a:r>
          </a:p>
          <a:p>
            <a:pPr marL="0" indent="0">
              <a:buNone/>
            </a:pPr>
            <a:r>
              <a:rPr lang="en-US" sz="1200" dirty="0" smtClean="0"/>
              <a:t>5/14/21 (hold)			2/5/21		2/19/21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		3/5/21		3/19/21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		4/2/21		4/16/21</a:t>
            </a:r>
            <a:endParaRPr lang="en-US" sz="12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7117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316</Words>
  <Application>Microsoft Office PowerPoint</Application>
  <PresentationFormat>On-screen Show (4:3)</PresentationFormat>
  <Paragraphs>64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Assessment Leadership Team Meeting Agenda 8/21/2020  Zoom</vt:lpstr>
      <vt:lpstr>2020-2021 Roster &amp; Schedule </vt:lpstr>
    </vt:vector>
  </TitlesOfParts>
  <Company>Indiana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Kelley Woods-Johnson</cp:lastModifiedBy>
  <cp:revision>84</cp:revision>
  <dcterms:created xsi:type="dcterms:W3CDTF">2014-01-14T15:45:19Z</dcterms:created>
  <dcterms:modified xsi:type="dcterms:W3CDTF">2020-08-18T14:19:00Z</dcterms:modified>
</cp:coreProperties>
</file>