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  <p:sldMasterId id="2147483664" r:id="rId2"/>
    <p:sldMasterId id="2147483675" r:id="rId3"/>
    <p:sldMasterId id="2147483686" r:id="rId4"/>
    <p:sldMasterId id="2147483710" r:id="rId5"/>
  </p:sldMasterIdLst>
  <p:handoutMasterIdLst>
    <p:handoutMasterId r:id="rId15"/>
  </p:handout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25B"/>
    <a:srgbClr val="00C0F1"/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15" d="100"/>
          <a:sy n="115" d="100"/>
        </p:scale>
        <p:origin x="43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11/9/2020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EE9CDC81-2898-344F-8A46-BD71C999F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DAEB3C-B56A-A14E-8B03-D4FCC8F2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3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5E9DF2A-5FED-5148-9D12-DD3C6E99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751328-ED94-724A-9363-CDF307AE4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CB7CD0-2808-D940-9FBA-BEE91642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29B97-E28D-8A46-987F-BD9283C6B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704786-54DD-0141-80CE-195ED9B95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5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AE21C7-C855-484B-BBFA-38DD7B20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7D85AF-0DF0-4183-8A71-F2777B4C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68A4-BF75-426C-84B8-36C4F651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BF76A-F4AB-4CBC-9907-D4888CEFE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DA40B9C-971A-654F-AE22-95FE34C4CA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5F2DD94-BF2B-6149-80A6-AFC527F9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5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2A77-DA69-1E43-9B5A-B09C74F3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F326B-F74C-244E-8242-501A16C34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1289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9A7D2B-F871-5348-AF2C-19E775708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902D2-DB0B-A04F-83D4-60A753C14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FEA9D-A0EA-F842-B70D-7E66E18E01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7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5B995-86BA-4511-AA42-6D29FE8FA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46759-385F-4FC9-BBD0-5AB04A2561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55E6DF-E2B9-4DCE-B560-940F1CC0A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831E1E-D915-4A02-9853-90351F7817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37579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16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Rockwell</vt:lpstr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Daniel Zakka</cp:lastModifiedBy>
  <cp:revision>4</cp:revision>
  <dcterms:created xsi:type="dcterms:W3CDTF">2020-07-07T13:49:39Z</dcterms:created>
  <dcterms:modified xsi:type="dcterms:W3CDTF">2020-11-09T14:54:56Z</dcterms:modified>
</cp:coreProperties>
</file>