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1"/>
    <p:sldMasterId id="2147483664" r:id="rId2"/>
    <p:sldMasterId id="2147483675" r:id="rId3"/>
    <p:sldMasterId id="2147483686" r:id="rId4"/>
    <p:sldMasterId id="2147483710" r:id="rId5"/>
  </p:sldMasterIdLst>
  <p:handoutMasterIdLst>
    <p:handoutMasterId r:id="rId15"/>
  </p:handoutMasterIdLst>
  <p:sldIdLst>
    <p:sldId id="25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25B"/>
    <a:srgbClr val="00C0F1"/>
    <a:srgbClr val="0058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7"/>
    <p:restoredTop sz="94662"/>
  </p:normalViewPr>
  <p:slideViewPr>
    <p:cSldViewPr snapToGrid="0" snapToObjects="1">
      <p:cViewPr>
        <p:scale>
          <a:sx n="89" d="100"/>
          <a:sy n="89" d="100"/>
        </p:scale>
        <p:origin x="811" y="-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99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40B3B1B-A440-1F43-A9BE-164E73EC3C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77FB37-4325-3B43-BF67-9C6998632A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9DC103-D0BE-7B4C-851A-B893FF44AD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6DF46-59D0-364F-BBF6-70076D79E01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9B271F-2C21-4840-B03C-3A212D8B28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BC0A1-1A19-574B-A93D-30193DF6E3E4}" type="datetimeFigureOut">
              <a:rPr lang="en-US" smtClean="0"/>
              <a:t>7/7/2020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89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B690380-DB1D-3044-92F4-67DCC828BC5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lnSpc>
                <a:spcPct val="200000"/>
              </a:lnSpc>
              <a:buNone/>
              <a:defRPr sz="2400" spc="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ctr">
              <a:lnSpc>
                <a:spcPct val="200000"/>
              </a:lnSpc>
            </a:pPr>
            <a:r>
              <a:rPr lang="en-US" sz="2400" spc="300" dirty="0">
                <a:solidFill>
                  <a:srgbClr val="5EB6E3"/>
                </a:solidFill>
                <a:latin typeface="Calibri" charset="0"/>
                <a:ea typeface="Calibri" charset="0"/>
                <a:cs typeface="Calibri" charset="0"/>
              </a:rPr>
              <a:t>PRESENTATION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E959F-A47A-2D4D-A0DE-21B32DC33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21B8-A775-FC48-B770-E9BD321FB16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6B109-6888-1C41-A317-E6963BAA1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0B2C8-0FCB-A14A-800F-55BA5D34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6F97-8293-5D4C-B316-4172D3F3E6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2">
            <a:extLst>
              <a:ext uri="{FF2B5EF4-FFF2-40B4-BE49-F238E27FC236}">
                <a16:creationId xmlns:a16="http://schemas.microsoft.com/office/drawing/2014/main" id="{18BF5906-B894-F74A-8BE0-85AD9CACFA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605773"/>
            <a:ext cx="10515600" cy="2420009"/>
          </a:xfrm>
        </p:spPr>
        <p:txBody>
          <a:bodyPr anchor="b"/>
          <a:lstStyle>
            <a:lvl1pPr>
              <a:defRPr sz="4800" u="none"/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4360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-h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8D01-044C-EA4B-913B-83D7C9A6CF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987" y="626409"/>
            <a:ext cx="5042648" cy="1600200"/>
          </a:xfrm>
        </p:spPr>
        <p:txBody>
          <a:bodyPr anchor="b"/>
          <a:lstStyle>
            <a:lvl1pPr algn="l">
              <a:defRPr sz="32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HEADING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428EA-AF36-2148-8B92-7CEBD6482C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987" y="2474259"/>
            <a:ext cx="5042648" cy="3386791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C0F1"/>
                </a:solidFill>
              </a:defRPr>
            </a:lvl1pPr>
            <a:lvl2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128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-h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8D01-044C-EA4B-913B-83D7C9A6CF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9182" y="626409"/>
            <a:ext cx="5203726" cy="1600200"/>
          </a:xfrm>
        </p:spPr>
        <p:txBody>
          <a:bodyPr anchor="b"/>
          <a:lstStyle>
            <a:lvl1pPr>
              <a:defRPr sz="32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HEADING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428EA-AF36-2148-8B92-7CEBD6482C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562165" y="2474259"/>
            <a:ext cx="5183187" cy="3386791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C0F1"/>
                </a:solidFill>
              </a:defRPr>
            </a:lvl1pPr>
            <a:lvl2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9885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-hand Pic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5BBFA-D92B-2C45-9384-CD43092C0D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83908" y="4756150"/>
            <a:ext cx="3932237" cy="1600200"/>
          </a:xfrm>
        </p:spPr>
        <p:txBody>
          <a:bodyPr anchor="b"/>
          <a:lstStyle>
            <a:lvl1pPr algn="r">
              <a:defRPr sz="3200">
                <a:solidFill>
                  <a:schemeClr val="bg1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E1943E7-9C84-A646-A73A-166A7250345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088062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Place Picture Here. </a:t>
            </a:r>
          </a:p>
          <a:p>
            <a:endParaRPr lang="en-US" dirty="0"/>
          </a:p>
          <a:p>
            <a:r>
              <a:rPr lang="en-US" dirty="0"/>
              <a:t>The box below is to be used on top of the photo. </a:t>
            </a:r>
          </a:p>
        </p:txBody>
      </p:sp>
    </p:spTree>
    <p:extLst>
      <p:ext uri="{BB962C8B-B14F-4D97-AF65-F5344CB8AC3E}">
        <p14:creationId xmlns:p14="http://schemas.microsoft.com/office/powerpoint/2010/main" val="3930372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-hand Pic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5BBFA-D92B-2C45-9384-CD43092C0D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4827" y="4756150"/>
            <a:ext cx="3932237" cy="16002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E1943E7-9C84-A646-A73A-166A7250345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03938" y="0"/>
            <a:ext cx="6088062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Place Picture Here. </a:t>
            </a:r>
          </a:p>
          <a:p>
            <a:endParaRPr lang="en-US" dirty="0"/>
          </a:p>
          <a:p>
            <a:r>
              <a:rPr lang="en-US" dirty="0"/>
              <a:t>The box below is to be used on top of the photo. </a:t>
            </a:r>
          </a:p>
        </p:txBody>
      </p:sp>
    </p:spTree>
    <p:extLst>
      <p:ext uri="{BB962C8B-B14F-4D97-AF65-F5344CB8AC3E}">
        <p14:creationId xmlns:p14="http://schemas.microsoft.com/office/powerpoint/2010/main" val="2719455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rgbClr val="0058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4A535D-4F28-644F-B5B0-147EC06B81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0892" y="826925"/>
            <a:ext cx="10751236" cy="2483537"/>
          </a:xfrm>
        </p:spPr>
        <p:txBody>
          <a:bodyPr anchor="ctr">
            <a:noAutofit/>
          </a:bodyPr>
          <a:lstStyle>
            <a:lvl1pPr marL="0" indent="0" algn="l">
              <a:buNone/>
              <a:defRPr lang="en-US" sz="9600" b="0" i="0" u="none" strike="noStrike" smtClean="0">
                <a:solidFill>
                  <a:schemeClr val="bg1"/>
                </a:solidFill>
                <a:effectLst/>
                <a:latin typeface="Rockwell" panose="02060603020205020403" pitchFamily="18" charset="77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5B27EB-C14E-104C-8EE0-6B62E09B72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22778" y="5675855"/>
            <a:ext cx="7499350" cy="433388"/>
          </a:xfrm>
        </p:spPr>
        <p:txBody>
          <a:bodyPr/>
          <a:lstStyle>
            <a:lvl1pPr marL="0" indent="0" algn="r">
              <a:buNone/>
              <a:defRPr spc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—ALBUS DUMBLEDORE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21F3A494-AE4A-1049-AFFE-28F7A95D6D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0892" y="3136810"/>
            <a:ext cx="1075123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36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CONSECTETUR ADIPISCING ELIT, SED DO EIUSMOD.</a:t>
            </a:r>
          </a:p>
        </p:txBody>
      </p:sp>
    </p:spTree>
    <p:extLst>
      <p:ext uri="{BB962C8B-B14F-4D97-AF65-F5344CB8AC3E}">
        <p14:creationId xmlns:p14="http://schemas.microsoft.com/office/powerpoint/2010/main" val="1701568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llout Slide w Content Columns">
    <p:bg>
      <p:bgPr>
        <a:solidFill>
          <a:srgbClr val="0058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4A535D-4F28-644F-B5B0-147EC06B81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0892" y="826925"/>
            <a:ext cx="10751236" cy="2483537"/>
          </a:xfrm>
        </p:spPr>
        <p:txBody>
          <a:bodyPr anchor="ctr">
            <a:noAutofit/>
          </a:bodyPr>
          <a:lstStyle>
            <a:lvl1pPr marL="0" indent="0" algn="l">
              <a:buNone/>
              <a:defRPr lang="en-US" sz="9600" b="0" i="0" u="none" strike="noStrike" smtClean="0">
                <a:solidFill>
                  <a:schemeClr val="bg1"/>
                </a:solidFill>
                <a:effectLst/>
                <a:latin typeface="Rockwell" panose="02060603020205020403" pitchFamily="18" charset="77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21F3A494-AE4A-1049-AFFE-28F7A95D6D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089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A523DBC9-9E1C-0845-8342-B06FA6A1CA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5041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C799DC0-636B-2049-88B1-8A6FAC82AC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6897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EE44768-C440-6D42-9BF8-E5839781329D}"/>
              </a:ext>
            </a:extLst>
          </p:cNvPr>
          <p:cNvCxnSpPr/>
          <p:nvPr userDrawn="1"/>
        </p:nvCxnSpPr>
        <p:spPr>
          <a:xfrm>
            <a:off x="4389120" y="4120896"/>
            <a:ext cx="0" cy="1926337"/>
          </a:xfrm>
          <a:prstGeom prst="line">
            <a:avLst/>
          </a:prstGeom>
          <a:ln>
            <a:solidFill>
              <a:srgbClr val="00C0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783EF58-B553-D04C-AEB9-B6ED659E602F}"/>
              </a:ext>
            </a:extLst>
          </p:cNvPr>
          <p:cNvCxnSpPr/>
          <p:nvPr userDrawn="1"/>
        </p:nvCxnSpPr>
        <p:spPr>
          <a:xfrm>
            <a:off x="8132064" y="4120896"/>
            <a:ext cx="0" cy="1926337"/>
          </a:xfrm>
          <a:prstGeom prst="line">
            <a:avLst/>
          </a:prstGeom>
          <a:ln>
            <a:solidFill>
              <a:srgbClr val="00C0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723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B690380-DB1D-3044-92F4-67DCC828BC5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lnSpc>
                <a:spcPct val="200000"/>
              </a:lnSpc>
              <a:buNone/>
              <a:defRPr sz="2400" spc="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ctr">
              <a:lnSpc>
                <a:spcPct val="200000"/>
              </a:lnSpc>
            </a:pPr>
            <a:r>
              <a:rPr lang="en-US" sz="2400" spc="300" dirty="0">
                <a:solidFill>
                  <a:srgbClr val="5EB6E3"/>
                </a:solidFill>
                <a:latin typeface="Calibri" charset="0"/>
                <a:ea typeface="Calibri" charset="0"/>
                <a:cs typeface="Calibri" charset="0"/>
              </a:rPr>
              <a:t>PRESENTATION SUBTITLE</a:t>
            </a:r>
          </a:p>
        </p:txBody>
      </p:sp>
      <p:sp>
        <p:nvSpPr>
          <p:cNvPr id="4" name="Title 12">
            <a:extLst>
              <a:ext uri="{FF2B5EF4-FFF2-40B4-BE49-F238E27FC236}">
                <a16:creationId xmlns:a16="http://schemas.microsoft.com/office/drawing/2014/main" id="{0B808DDF-9C96-274A-B65C-C63FFF5B9F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628074"/>
            <a:ext cx="10515600" cy="2420009"/>
          </a:xfrm>
        </p:spPr>
        <p:txBody>
          <a:bodyPr anchor="b"/>
          <a:lstStyle>
            <a:lvl1pPr>
              <a:defRPr sz="4800" u="none"/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410117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4C45D-F5FC-D942-B3CB-A437617F07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65578" y="304800"/>
            <a:ext cx="8434070" cy="3370263"/>
          </a:xfrm>
        </p:spPr>
        <p:txBody>
          <a:bodyPr anchor="b"/>
          <a:lstStyle>
            <a:lvl1pPr algn="l">
              <a:defRPr sz="60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A6C64-3635-C64B-89B4-DE9073EC81A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465578" y="3669793"/>
            <a:ext cx="8434070" cy="1505458"/>
          </a:xfrm>
        </p:spPr>
        <p:txBody>
          <a:bodyPr/>
          <a:lstStyle>
            <a:lvl1pPr marL="0" indent="0" algn="l">
              <a:buNone/>
              <a:defRPr sz="2400" spc="600">
                <a:solidFill>
                  <a:srgbClr val="00C0F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36140938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09B1D-7F15-EB41-84E2-A2346E74E6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7879" y="251359"/>
            <a:ext cx="6221506" cy="562168"/>
          </a:xfrm>
          <a:ln>
            <a:noFill/>
          </a:ln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C4D13-402D-ED47-AF34-851688706D8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612525"/>
            <a:ext cx="10515600" cy="4532781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C0F1"/>
                </a:solidFill>
              </a:defRPr>
            </a:lvl1pPr>
            <a:lvl2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B0B9CC5-E39E-FA4A-AAC7-4ED1F62FBD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68935" y="306813"/>
            <a:ext cx="6221506" cy="451260"/>
          </a:xfrm>
        </p:spPr>
        <p:txBody>
          <a:bodyPr>
            <a:normAutofit/>
          </a:bodyPr>
          <a:lstStyle>
            <a:lvl1pPr marL="0" indent="0" algn="r">
              <a:buNone/>
              <a:defRPr sz="2400" spc="600"/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6098986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-h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8D01-044C-EA4B-913B-83D7C9A6CF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94795" y="1406697"/>
            <a:ext cx="5042648" cy="1600200"/>
          </a:xfrm>
        </p:spPr>
        <p:txBody>
          <a:bodyPr anchor="b"/>
          <a:lstStyle>
            <a:lvl1pPr algn="l">
              <a:defRPr sz="32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ED5D7B93-CDCC-C248-B955-D9B9D899D83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68935" y="306813"/>
            <a:ext cx="6221506" cy="451260"/>
          </a:xfrm>
        </p:spPr>
        <p:txBody>
          <a:bodyPr>
            <a:normAutofit/>
          </a:bodyPr>
          <a:lstStyle>
            <a:lvl1pPr marL="0" indent="0" algn="r">
              <a:buNone/>
              <a:defRPr sz="2400" spc="600"/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5906F36-0FA4-9146-9F9D-50B127DCD1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7963" y="306388"/>
            <a:ext cx="5461000" cy="452437"/>
          </a:xfr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Rockwell" panose="02060603020205020403" pitchFamily="18" charset="77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756414E-A19E-1F4E-902D-57A716BF693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523179" y="1401363"/>
            <a:ext cx="5042648" cy="5121357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3EDC503-3538-A849-8938-EE958EC2821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94475" y="3006725"/>
            <a:ext cx="5043488" cy="2711450"/>
          </a:xfrm>
        </p:spPr>
        <p:txBody>
          <a:bodyPr/>
          <a:lstStyle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921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4C45D-F5FC-D942-B3CB-A437617F07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A6C64-3635-C64B-89B4-DE9073EC81A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 spc="600">
                <a:solidFill>
                  <a:srgbClr val="00C0F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3516898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-hand Pic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E1943E7-9C84-A646-A73A-166A7250345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205728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Place Picture Here. </a:t>
            </a:r>
          </a:p>
          <a:p>
            <a:endParaRPr lang="en-US" dirty="0"/>
          </a:p>
          <a:p>
            <a:r>
              <a:rPr lang="en-US" dirty="0"/>
              <a:t>The box below is to be used on top of the photo.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05BBFA-D92B-2C45-9384-CD43092C0D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4820" y="1121664"/>
            <a:ext cx="4997308" cy="4852416"/>
          </a:xfrm>
        </p:spPr>
        <p:txBody>
          <a:bodyPr anchor="ctr"/>
          <a:lstStyle>
            <a:lvl1pPr algn="l">
              <a:defRPr sz="32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Heading (Keep it short)</a:t>
            </a:r>
          </a:p>
        </p:txBody>
      </p:sp>
    </p:spTree>
    <p:extLst>
      <p:ext uri="{BB962C8B-B14F-4D97-AF65-F5344CB8AC3E}">
        <p14:creationId xmlns:p14="http://schemas.microsoft.com/office/powerpoint/2010/main" val="30491987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rgbClr val="0058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4A535D-4F28-644F-B5B0-147EC06B81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0892" y="826925"/>
            <a:ext cx="10751236" cy="2483537"/>
          </a:xfrm>
        </p:spPr>
        <p:txBody>
          <a:bodyPr anchor="ctr">
            <a:noAutofit/>
          </a:bodyPr>
          <a:lstStyle>
            <a:lvl1pPr marL="0" indent="0" algn="l">
              <a:buNone/>
              <a:defRPr lang="en-US" sz="9600" b="0" i="0" u="none" strike="noStrike" smtClean="0">
                <a:solidFill>
                  <a:schemeClr val="bg1"/>
                </a:solidFill>
                <a:effectLst/>
                <a:latin typeface="Rockwell" panose="02060603020205020403" pitchFamily="18" charset="77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5B27EB-C14E-104C-8EE0-6B62E09B72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22778" y="5675855"/>
            <a:ext cx="7499350" cy="433388"/>
          </a:xfrm>
        </p:spPr>
        <p:txBody>
          <a:bodyPr/>
          <a:lstStyle>
            <a:lvl1pPr marL="0" indent="0" algn="r">
              <a:buNone/>
              <a:defRPr spc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—ALBUS DUMBLEDORE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21F3A494-AE4A-1049-AFFE-28F7A95D6D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0892" y="3136810"/>
            <a:ext cx="1075123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36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CONSECTETUR ADIPISCING ELIT, SED DO EIUSMOD.</a:t>
            </a:r>
          </a:p>
        </p:txBody>
      </p:sp>
    </p:spTree>
    <p:extLst>
      <p:ext uri="{BB962C8B-B14F-4D97-AF65-F5344CB8AC3E}">
        <p14:creationId xmlns:p14="http://schemas.microsoft.com/office/powerpoint/2010/main" val="8274542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llout Slide w Content Columns">
    <p:bg>
      <p:bgPr>
        <a:solidFill>
          <a:srgbClr val="0058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4A535D-4F28-644F-B5B0-147EC06B81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0892" y="826925"/>
            <a:ext cx="10751236" cy="2483537"/>
          </a:xfrm>
        </p:spPr>
        <p:txBody>
          <a:bodyPr anchor="ctr">
            <a:noAutofit/>
          </a:bodyPr>
          <a:lstStyle>
            <a:lvl1pPr marL="0" indent="0" algn="l">
              <a:buNone/>
              <a:defRPr lang="en-US" sz="9600" b="0" i="0" u="none" strike="noStrike" smtClean="0">
                <a:solidFill>
                  <a:schemeClr val="bg1"/>
                </a:solidFill>
                <a:effectLst/>
                <a:latin typeface="Rockwell" panose="02060603020205020403" pitchFamily="18" charset="77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21F3A494-AE4A-1049-AFFE-28F7A95D6D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089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A523DBC9-9E1C-0845-8342-B06FA6A1CA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5041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C799DC0-636B-2049-88B1-8A6FAC82AC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6897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EE44768-C440-6D42-9BF8-E5839781329D}"/>
              </a:ext>
            </a:extLst>
          </p:cNvPr>
          <p:cNvCxnSpPr/>
          <p:nvPr userDrawn="1"/>
        </p:nvCxnSpPr>
        <p:spPr>
          <a:xfrm>
            <a:off x="4389120" y="4120896"/>
            <a:ext cx="0" cy="1926337"/>
          </a:xfrm>
          <a:prstGeom prst="line">
            <a:avLst/>
          </a:prstGeom>
          <a:ln>
            <a:solidFill>
              <a:srgbClr val="00C0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783EF58-B553-D04C-AEB9-B6ED659E602F}"/>
              </a:ext>
            </a:extLst>
          </p:cNvPr>
          <p:cNvCxnSpPr/>
          <p:nvPr userDrawn="1"/>
        </p:nvCxnSpPr>
        <p:spPr>
          <a:xfrm>
            <a:off x="8132064" y="4120896"/>
            <a:ext cx="0" cy="1926337"/>
          </a:xfrm>
          <a:prstGeom prst="line">
            <a:avLst/>
          </a:prstGeom>
          <a:ln>
            <a:solidFill>
              <a:srgbClr val="00C0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8265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B690380-DB1D-3044-92F4-67DCC828BC5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lnSpc>
                <a:spcPct val="200000"/>
              </a:lnSpc>
              <a:buNone/>
              <a:defRPr sz="2400" spc="600">
                <a:solidFill>
                  <a:srgbClr val="00C0F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ctr">
              <a:lnSpc>
                <a:spcPct val="200000"/>
              </a:lnSpc>
            </a:pPr>
            <a:r>
              <a:rPr lang="en-US" sz="2400" spc="300" dirty="0">
                <a:solidFill>
                  <a:srgbClr val="5EB6E3"/>
                </a:solidFill>
                <a:latin typeface="Calibri" charset="0"/>
                <a:ea typeface="Calibri" charset="0"/>
                <a:cs typeface="Calibri" charset="0"/>
              </a:rPr>
              <a:t>PRESENTATION SUBTITLE</a:t>
            </a:r>
          </a:p>
        </p:txBody>
      </p:sp>
      <p:sp>
        <p:nvSpPr>
          <p:cNvPr id="4" name="Title 12">
            <a:extLst>
              <a:ext uri="{FF2B5EF4-FFF2-40B4-BE49-F238E27FC236}">
                <a16:creationId xmlns:a16="http://schemas.microsoft.com/office/drawing/2014/main" id="{89066DAE-7AF6-EB4F-8B77-D3D452AB2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628074"/>
            <a:ext cx="10515600" cy="2420009"/>
          </a:xfrm>
        </p:spPr>
        <p:txBody>
          <a:bodyPr anchor="b"/>
          <a:lstStyle>
            <a:lvl1pPr>
              <a:defRPr sz="4800" u="none"/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3170563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4C45D-F5FC-D942-B3CB-A437617F07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65578" y="304800"/>
            <a:ext cx="8434070" cy="3370263"/>
          </a:xfrm>
        </p:spPr>
        <p:txBody>
          <a:bodyPr anchor="b"/>
          <a:lstStyle>
            <a:lvl1pPr algn="l">
              <a:defRPr sz="60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A6C64-3635-C64B-89B4-DE9073EC81A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465578" y="3669793"/>
            <a:ext cx="8434070" cy="1505458"/>
          </a:xfrm>
        </p:spPr>
        <p:txBody>
          <a:bodyPr/>
          <a:lstStyle>
            <a:lvl1pPr marL="0" indent="0" algn="l">
              <a:buNone/>
              <a:defRPr sz="2400" spc="600">
                <a:solidFill>
                  <a:srgbClr val="00C0F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37851636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09B1D-7F15-EB41-84E2-A2346E74E6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7879" y="251359"/>
            <a:ext cx="6221506" cy="562168"/>
          </a:xfrm>
          <a:ln>
            <a:noFill/>
          </a:ln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C4D13-402D-ED47-AF34-851688706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2525"/>
            <a:ext cx="10515600" cy="4532781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C0F1"/>
                </a:solidFill>
              </a:defRPr>
            </a:lvl1pPr>
            <a:lvl2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B0B9CC5-E39E-FA4A-AAC7-4ED1F62FBD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68935" y="306813"/>
            <a:ext cx="6221506" cy="451260"/>
          </a:xfrm>
        </p:spPr>
        <p:txBody>
          <a:bodyPr>
            <a:normAutofit/>
          </a:bodyPr>
          <a:lstStyle>
            <a:lvl1pPr marL="0" indent="0" algn="r">
              <a:buNone/>
              <a:defRPr sz="2400" spc="600"/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972982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-h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8D01-044C-EA4B-913B-83D7C9A6CF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94795" y="1406697"/>
            <a:ext cx="5042648" cy="1600200"/>
          </a:xfrm>
        </p:spPr>
        <p:txBody>
          <a:bodyPr anchor="b"/>
          <a:lstStyle>
            <a:lvl1pPr algn="l">
              <a:defRPr sz="32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ED5D7B93-CDCC-C248-B955-D9B9D899D83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68935" y="306813"/>
            <a:ext cx="6221506" cy="451260"/>
          </a:xfrm>
        </p:spPr>
        <p:txBody>
          <a:bodyPr>
            <a:normAutofit/>
          </a:bodyPr>
          <a:lstStyle>
            <a:lvl1pPr marL="0" indent="0" algn="r">
              <a:buNone/>
              <a:defRPr sz="2400" spc="600"/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5906F36-0FA4-9146-9F9D-50B127DCD1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7963" y="306388"/>
            <a:ext cx="5461000" cy="452437"/>
          </a:xfr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Rockwell" panose="02060603020205020403" pitchFamily="18" charset="77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756414E-A19E-1F4E-902D-57A716BF693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23179" y="1401363"/>
            <a:ext cx="5042648" cy="51213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dirty="0"/>
              <a:t>Place Picture or Content Here.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3EDC503-3538-A849-8938-EE958EC282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94475" y="3006725"/>
            <a:ext cx="5043488" cy="2711450"/>
          </a:xfrm>
        </p:spPr>
        <p:txBody>
          <a:bodyPr/>
          <a:lstStyle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03532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-hand Pic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E1943E7-9C84-A646-A73A-166A7250345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205728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Place Picture Here.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05BBFA-D92B-2C45-9384-CD43092C0D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4820" y="1121664"/>
            <a:ext cx="4997308" cy="4852416"/>
          </a:xfrm>
        </p:spPr>
        <p:txBody>
          <a:bodyPr anchor="ctr"/>
          <a:lstStyle>
            <a:lvl1pPr algn="l">
              <a:defRPr sz="32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0499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143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4A535D-4F28-644F-B5B0-147EC06B81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0892" y="826925"/>
            <a:ext cx="10751236" cy="2483537"/>
          </a:xfrm>
        </p:spPr>
        <p:txBody>
          <a:bodyPr anchor="ctr">
            <a:noAutofit/>
          </a:bodyPr>
          <a:lstStyle>
            <a:lvl1pPr marL="0" indent="0" algn="l">
              <a:buNone/>
              <a:defRPr lang="en-US" sz="9600" b="0" i="0" u="none" strike="noStrike" smtClean="0">
                <a:solidFill>
                  <a:schemeClr val="bg1"/>
                </a:solidFill>
                <a:effectLst/>
                <a:latin typeface="Rockwell" panose="02060603020205020403" pitchFamily="18" charset="77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5B27EB-C14E-104C-8EE0-6B62E09B72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22778" y="5675855"/>
            <a:ext cx="7499350" cy="433388"/>
          </a:xfrm>
        </p:spPr>
        <p:txBody>
          <a:bodyPr/>
          <a:lstStyle>
            <a:lvl1pPr marL="0" indent="0" algn="r">
              <a:buNone/>
              <a:defRPr spc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—ALBUS DUMBLEDORE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21F3A494-AE4A-1049-AFFE-28F7A95D6D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0892" y="3136810"/>
            <a:ext cx="1075123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36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CONSECTETUR ADIPISCING ELIT, SED DO EIUSMOD .T</a:t>
            </a:r>
          </a:p>
        </p:txBody>
      </p:sp>
    </p:spTree>
    <p:extLst>
      <p:ext uri="{BB962C8B-B14F-4D97-AF65-F5344CB8AC3E}">
        <p14:creationId xmlns:p14="http://schemas.microsoft.com/office/powerpoint/2010/main" val="7202392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 Slide w Content Columns">
    <p:bg>
      <p:bgPr>
        <a:solidFill>
          <a:srgbClr val="143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4A535D-4F28-644F-B5B0-147EC06B81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0892" y="826925"/>
            <a:ext cx="10751236" cy="2483537"/>
          </a:xfrm>
        </p:spPr>
        <p:txBody>
          <a:bodyPr anchor="ctr">
            <a:noAutofit/>
          </a:bodyPr>
          <a:lstStyle>
            <a:lvl1pPr marL="0" indent="0" algn="l">
              <a:buNone/>
              <a:defRPr lang="en-US" sz="9600" b="0" i="0" u="none" strike="noStrike" smtClean="0">
                <a:solidFill>
                  <a:schemeClr val="bg1"/>
                </a:solidFill>
                <a:effectLst/>
                <a:latin typeface="Rockwell" panose="02060603020205020403" pitchFamily="18" charset="77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21F3A494-AE4A-1049-AFFE-28F7A95D6D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089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A523DBC9-9E1C-0845-8342-B06FA6A1CA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5041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C799DC0-636B-2049-88B1-8A6FAC82AC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6897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EE44768-C440-6D42-9BF8-E5839781329D}"/>
              </a:ext>
            </a:extLst>
          </p:cNvPr>
          <p:cNvCxnSpPr/>
          <p:nvPr userDrawn="1"/>
        </p:nvCxnSpPr>
        <p:spPr>
          <a:xfrm>
            <a:off x="4389120" y="4120896"/>
            <a:ext cx="0" cy="1926337"/>
          </a:xfrm>
          <a:prstGeom prst="line">
            <a:avLst/>
          </a:prstGeom>
          <a:ln>
            <a:solidFill>
              <a:srgbClr val="00C0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783EF58-B553-D04C-AEB9-B6ED659E602F}"/>
              </a:ext>
            </a:extLst>
          </p:cNvPr>
          <p:cNvCxnSpPr/>
          <p:nvPr userDrawn="1"/>
        </p:nvCxnSpPr>
        <p:spPr>
          <a:xfrm>
            <a:off x="8132064" y="4120896"/>
            <a:ext cx="0" cy="1926337"/>
          </a:xfrm>
          <a:prstGeom prst="line">
            <a:avLst/>
          </a:prstGeom>
          <a:ln>
            <a:solidFill>
              <a:srgbClr val="00C0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99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09B1D-7F15-EB41-84E2-A2346E74E6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6293" y="298890"/>
            <a:ext cx="6221506" cy="562168"/>
          </a:xfrm>
          <a:ln>
            <a:noFill/>
          </a:ln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C4D13-402D-ED47-AF34-851688706D8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612525"/>
            <a:ext cx="10515600" cy="4532781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C0F1"/>
                </a:solidFill>
              </a:defRPr>
            </a:lvl1pPr>
            <a:lvl2pPr>
              <a:defRPr sz="2800">
                <a:solidFill>
                  <a:srgbClr val="14325B"/>
                </a:solidFill>
              </a:defRPr>
            </a:lvl2pPr>
            <a:lvl3pPr>
              <a:defRPr sz="2800">
                <a:solidFill>
                  <a:srgbClr val="14325B"/>
                </a:solidFill>
              </a:defRPr>
            </a:lvl3pPr>
            <a:lvl4pPr>
              <a:defRPr sz="2800">
                <a:solidFill>
                  <a:srgbClr val="14325B"/>
                </a:solidFill>
              </a:defRPr>
            </a:lvl4pPr>
            <a:lvl5pPr>
              <a:defRPr sz="2800">
                <a:solidFill>
                  <a:srgbClr val="14325B"/>
                </a:solidFill>
              </a:defRPr>
            </a:lvl5pPr>
          </a:lstStyle>
          <a:p>
            <a:pPr lvl="0"/>
            <a:r>
              <a:rPr lang="en-US" dirty="0"/>
              <a:t>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B0B9CC5-E39E-FA4A-AAC7-4ED1F62FBD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28549" y="302074"/>
            <a:ext cx="6221506" cy="487836"/>
          </a:xfrm>
        </p:spPr>
        <p:txBody>
          <a:bodyPr anchor="ctr">
            <a:normAutofit/>
          </a:bodyPr>
          <a:lstStyle>
            <a:lvl1pPr marL="0" indent="0" algn="r">
              <a:buNone/>
              <a:defRPr sz="2400" spc="600"/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056645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B690380-DB1D-3044-92F4-67DCC828BC5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lnSpc>
                <a:spcPct val="200000"/>
              </a:lnSpc>
              <a:buNone/>
              <a:defRPr sz="2400" spc="600">
                <a:solidFill>
                  <a:srgbClr val="00C0F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ctr">
              <a:lnSpc>
                <a:spcPct val="200000"/>
              </a:lnSpc>
            </a:pPr>
            <a:r>
              <a:rPr lang="en-US" sz="2400" spc="300" dirty="0">
                <a:solidFill>
                  <a:srgbClr val="5EB6E3"/>
                </a:solidFill>
                <a:latin typeface="Calibri" charset="0"/>
                <a:ea typeface="Calibri" charset="0"/>
                <a:cs typeface="Calibri" charset="0"/>
              </a:rPr>
              <a:t>PRESENTATION SUBTITLE</a:t>
            </a:r>
          </a:p>
        </p:txBody>
      </p:sp>
      <p:sp>
        <p:nvSpPr>
          <p:cNvPr id="4" name="Title 12">
            <a:extLst>
              <a:ext uri="{FF2B5EF4-FFF2-40B4-BE49-F238E27FC236}">
                <a16:creationId xmlns:a16="http://schemas.microsoft.com/office/drawing/2014/main" id="{7793F0FC-9825-7342-8F24-BE04B7AD82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182029"/>
            <a:ext cx="10515600" cy="2420009"/>
          </a:xfrm>
        </p:spPr>
        <p:txBody>
          <a:bodyPr anchor="b"/>
          <a:lstStyle>
            <a:lvl1pPr>
              <a:defRPr sz="4800" u="none"/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5450874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4C45D-F5FC-D942-B3CB-A437617F07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4204" y="683938"/>
            <a:ext cx="8434070" cy="3370263"/>
          </a:xfrm>
        </p:spPr>
        <p:txBody>
          <a:bodyPr anchor="b"/>
          <a:lstStyle>
            <a:lvl1pPr algn="l">
              <a:defRPr sz="60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A6C64-3635-C64B-89B4-DE9073EC81A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4204" y="4048931"/>
            <a:ext cx="8434070" cy="1505458"/>
          </a:xfrm>
        </p:spPr>
        <p:txBody>
          <a:bodyPr/>
          <a:lstStyle>
            <a:lvl1pPr marL="0" indent="0" algn="l">
              <a:buNone/>
              <a:defRPr sz="2400" spc="600">
                <a:solidFill>
                  <a:srgbClr val="00C0F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429973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09B1D-7F15-EB41-84E2-A2346E74E6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32294" y="538488"/>
            <a:ext cx="6221506" cy="562168"/>
          </a:xfrm>
          <a:ln>
            <a:noFill/>
          </a:ln>
        </p:spPr>
        <p:txBody>
          <a:bodyPr>
            <a:normAutofit/>
          </a:bodyPr>
          <a:lstStyle>
            <a:lvl1pPr algn="r">
              <a:defRPr sz="36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C4D13-402D-ED47-AF34-851688706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2525"/>
            <a:ext cx="10515600" cy="4532781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C0F1"/>
                </a:solidFill>
              </a:defRPr>
            </a:lvl1pPr>
            <a:lvl2pPr>
              <a:defRPr sz="2800">
                <a:solidFill>
                  <a:srgbClr val="14325B"/>
                </a:solidFill>
              </a:defRPr>
            </a:lvl2pPr>
            <a:lvl3pPr>
              <a:defRPr sz="2800">
                <a:solidFill>
                  <a:srgbClr val="14325B"/>
                </a:solidFill>
              </a:defRPr>
            </a:lvl3pPr>
            <a:lvl4pPr>
              <a:defRPr sz="2800">
                <a:solidFill>
                  <a:srgbClr val="14325B"/>
                </a:solidFill>
              </a:defRPr>
            </a:lvl4pPr>
            <a:lvl5pPr>
              <a:defRPr sz="2800">
                <a:solidFill>
                  <a:srgbClr val="14325B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39918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-h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8D01-044C-EA4B-913B-83D7C9A6CF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3179" y="601263"/>
            <a:ext cx="5042648" cy="1600200"/>
          </a:xfrm>
        </p:spPr>
        <p:txBody>
          <a:bodyPr anchor="b"/>
          <a:lstStyle>
            <a:lvl1pPr algn="l">
              <a:defRPr sz="32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756414E-A19E-1F4E-902D-57A716BF693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23179" y="2201463"/>
            <a:ext cx="5042648" cy="43212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dirty="0"/>
              <a:t>Place Picture or Content Here.</a:t>
            </a:r>
          </a:p>
        </p:txBody>
      </p:sp>
    </p:spTree>
    <p:extLst>
      <p:ext uri="{BB962C8B-B14F-4D97-AF65-F5344CB8AC3E}">
        <p14:creationId xmlns:p14="http://schemas.microsoft.com/office/powerpoint/2010/main" val="18239071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-h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8D01-044C-EA4B-913B-83D7C9A6CF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3563" y="601263"/>
            <a:ext cx="5042648" cy="1600200"/>
          </a:xfrm>
        </p:spPr>
        <p:txBody>
          <a:bodyPr anchor="b"/>
          <a:lstStyle>
            <a:lvl1pPr algn="l">
              <a:defRPr sz="32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756414E-A19E-1F4E-902D-57A716BF693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643563" y="2201463"/>
            <a:ext cx="5042648" cy="43212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dirty="0"/>
              <a:t>Place Picture or Content Here.</a:t>
            </a:r>
          </a:p>
        </p:txBody>
      </p:sp>
    </p:spTree>
    <p:extLst>
      <p:ext uri="{BB962C8B-B14F-4D97-AF65-F5344CB8AC3E}">
        <p14:creationId xmlns:p14="http://schemas.microsoft.com/office/powerpoint/2010/main" val="13348002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143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4A535D-4F28-644F-B5B0-147EC06B81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0892" y="826925"/>
            <a:ext cx="10751236" cy="2483537"/>
          </a:xfrm>
        </p:spPr>
        <p:txBody>
          <a:bodyPr anchor="ctr">
            <a:noAutofit/>
          </a:bodyPr>
          <a:lstStyle>
            <a:lvl1pPr marL="0" indent="0" algn="l">
              <a:buNone/>
              <a:defRPr lang="en-US" sz="9600" b="0" i="0" u="none" strike="noStrike" smtClean="0">
                <a:solidFill>
                  <a:schemeClr val="bg1"/>
                </a:solidFill>
                <a:effectLst/>
                <a:latin typeface="Rockwell" panose="02060603020205020403" pitchFamily="18" charset="77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5B27EB-C14E-104C-8EE0-6B62E09B72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22778" y="5675855"/>
            <a:ext cx="7499350" cy="433388"/>
          </a:xfrm>
        </p:spPr>
        <p:txBody>
          <a:bodyPr/>
          <a:lstStyle>
            <a:lvl1pPr marL="0" indent="0" algn="r">
              <a:buNone/>
              <a:defRPr spc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—ALBUS DUMBLEDORE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21F3A494-AE4A-1049-AFFE-28F7A95D6D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0892" y="3136810"/>
            <a:ext cx="1075123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36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CONSECTETUR ADIPISCING ELIT, SED DO EIUSMOD .T</a:t>
            </a:r>
          </a:p>
        </p:txBody>
      </p:sp>
    </p:spTree>
    <p:extLst>
      <p:ext uri="{BB962C8B-B14F-4D97-AF65-F5344CB8AC3E}">
        <p14:creationId xmlns:p14="http://schemas.microsoft.com/office/powerpoint/2010/main" val="17812405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 Slide w Content Columns">
    <p:bg>
      <p:bgPr>
        <a:solidFill>
          <a:srgbClr val="143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4A535D-4F28-644F-B5B0-147EC06B81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0892" y="826925"/>
            <a:ext cx="10751236" cy="2483537"/>
          </a:xfrm>
        </p:spPr>
        <p:txBody>
          <a:bodyPr anchor="ctr">
            <a:noAutofit/>
          </a:bodyPr>
          <a:lstStyle>
            <a:lvl1pPr marL="0" indent="0" algn="l">
              <a:buNone/>
              <a:defRPr lang="en-US" sz="9600" b="0" i="0" u="none" strike="noStrike" smtClean="0">
                <a:solidFill>
                  <a:schemeClr val="bg1"/>
                </a:solidFill>
                <a:effectLst/>
                <a:latin typeface="Rockwell" panose="02060603020205020403" pitchFamily="18" charset="77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21F3A494-AE4A-1049-AFFE-28F7A95D6D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089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A523DBC9-9E1C-0845-8342-B06FA6A1CA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5041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C799DC0-636B-2049-88B1-8A6FAC82AC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6897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EE44768-C440-6D42-9BF8-E5839781329D}"/>
              </a:ext>
            </a:extLst>
          </p:cNvPr>
          <p:cNvCxnSpPr/>
          <p:nvPr userDrawn="1"/>
        </p:nvCxnSpPr>
        <p:spPr>
          <a:xfrm>
            <a:off x="4389120" y="4120896"/>
            <a:ext cx="0" cy="1926337"/>
          </a:xfrm>
          <a:prstGeom prst="line">
            <a:avLst/>
          </a:prstGeom>
          <a:ln>
            <a:solidFill>
              <a:srgbClr val="00C0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783EF58-B553-D04C-AEB9-B6ED659E602F}"/>
              </a:ext>
            </a:extLst>
          </p:cNvPr>
          <p:cNvCxnSpPr/>
          <p:nvPr userDrawn="1"/>
        </p:nvCxnSpPr>
        <p:spPr>
          <a:xfrm>
            <a:off x="8132064" y="4120896"/>
            <a:ext cx="0" cy="1926337"/>
          </a:xfrm>
          <a:prstGeom prst="line">
            <a:avLst/>
          </a:prstGeom>
          <a:ln>
            <a:solidFill>
              <a:srgbClr val="00C0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19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-h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8D01-044C-EA4B-913B-83D7C9A6CF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987" y="1370121"/>
            <a:ext cx="5042648" cy="1600200"/>
          </a:xfrm>
        </p:spPr>
        <p:txBody>
          <a:bodyPr anchor="b"/>
          <a:lstStyle>
            <a:lvl1pPr algn="l">
              <a:defRPr sz="32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HEADING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428EA-AF36-2148-8B92-7CEBD6482C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987" y="3217971"/>
            <a:ext cx="5042648" cy="3386791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C0F1"/>
                </a:solidFill>
              </a:defRPr>
            </a:lvl1pPr>
            <a:lvl2pPr algn="l">
              <a:defRPr sz="2800">
                <a:solidFill>
                  <a:srgbClr val="14325B"/>
                </a:solidFill>
              </a:defRPr>
            </a:lvl2pPr>
            <a:lvl3pPr algn="l">
              <a:defRPr sz="2800">
                <a:solidFill>
                  <a:srgbClr val="14325B"/>
                </a:solidFill>
              </a:defRPr>
            </a:lvl3pPr>
            <a:lvl4pPr algn="l">
              <a:defRPr sz="2800">
                <a:solidFill>
                  <a:srgbClr val="14325B"/>
                </a:solidFill>
              </a:defRPr>
            </a:lvl4pPr>
            <a:lvl5pPr algn="l">
              <a:defRPr sz="2800">
                <a:solidFill>
                  <a:srgbClr val="14325B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E327BB9-AB78-2544-B783-501A1C3EE4D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667947" y="1370121"/>
            <a:ext cx="5042648" cy="5234641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58A4B3D8-1D6D-9444-85A9-C291E983834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8549" y="302074"/>
            <a:ext cx="6221506" cy="487836"/>
          </a:xfrm>
        </p:spPr>
        <p:txBody>
          <a:bodyPr anchor="ctr">
            <a:normAutofit/>
          </a:bodyPr>
          <a:lstStyle>
            <a:lvl1pPr marL="0" indent="0" algn="r">
              <a:buNone/>
              <a:defRPr sz="2400" spc="600"/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9261F5C-D2EE-5147-A136-4EC4ECD192E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1175" y="301625"/>
            <a:ext cx="5822950" cy="4889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ckwell" panose="02060603020205020403" pitchFamily="18" charset="77"/>
                <a:ea typeface="+mj-ea"/>
                <a:cs typeface="+mj-cs"/>
              </a:rPr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34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0058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4A535D-4F28-644F-B5B0-147EC06B81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0892" y="826925"/>
            <a:ext cx="10751236" cy="2483537"/>
          </a:xfrm>
        </p:spPr>
        <p:txBody>
          <a:bodyPr anchor="ctr">
            <a:noAutofit/>
          </a:bodyPr>
          <a:lstStyle>
            <a:lvl1pPr marL="0" indent="0" algn="l">
              <a:buNone/>
              <a:defRPr lang="en-US" sz="9600" b="0" i="0" u="none" strike="noStrike" smtClean="0">
                <a:solidFill>
                  <a:schemeClr val="bg1"/>
                </a:solidFill>
                <a:effectLst/>
                <a:latin typeface="Rockwell" panose="02060603020205020403" pitchFamily="18" charset="77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5B27EB-C14E-104C-8EE0-6B62E09B72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22778" y="5675855"/>
            <a:ext cx="7499350" cy="433388"/>
          </a:xfrm>
        </p:spPr>
        <p:txBody>
          <a:bodyPr/>
          <a:lstStyle>
            <a:lvl1pPr marL="0" indent="0" algn="r">
              <a:buNone/>
              <a:defRPr spc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—ALBUS DUMBLEDORE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21F3A494-AE4A-1049-AFFE-28F7A95D6D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0892" y="3136810"/>
            <a:ext cx="1075123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36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CONSECTETUR ADIPISCING ELIT, SED DO EIUSMOD.</a:t>
            </a:r>
          </a:p>
        </p:txBody>
      </p:sp>
    </p:spTree>
    <p:extLst>
      <p:ext uri="{BB962C8B-B14F-4D97-AF65-F5344CB8AC3E}">
        <p14:creationId xmlns:p14="http://schemas.microsoft.com/office/powerpoint/2010/main" val="125102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 Slide w Content Columns">
    <p:bg>
      <p:bgPr>
        <a:solidFill>
          <a:srgbClr val="0058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4A535D-4F28-644F-B5B0-147EC06B81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0892" y="826925"/>
            <a:ext cx="10751236" cy="2483537"/>
          </a:xfrm>
        </p:spPr>
        <p:txBody>
          <a:bodyPr anchor="ctr">
            <a:noAutofit/>
          </a:bodyPr>
          <a:lstStyle>
            <a:lvl1pPr marL="0" indent="0" algn="l">
              <a:buNone/>
              <a:defRPr lang="en-US" sz="9600" b="0" i="0" u="none" strike="noStrike" smtClean="0">
                <a:solidFill>
                  <a:schemeClr val="bg1"/>
                </a:solidFill>
                <a:effectLst/>
                <a:latin typeface="Rockwell" panose="02060603020205020403" pitchFamily="18" charset="77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21F3A494-AE4A-1049-AFFE-28F7A95D6D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089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A523DBC9-9E1C-0845-8342-B06FA6A1CA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5041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C799DC0-636B-2049-88B1-8A6FAC82AC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68972" y="3846910"/>
            <a:ext cx="3251886" cy="2483537"/>
          </a:xfrm>
        </p:spPr>
        <p:txBody>
          <a:bodyPr anchor="ctr">
            <a:normAutofit/>
          </a:bodyPr>
          <a:lstStyle>
            <a:lvl1pPr marL="0" indent="0" algn="l">
              <a:buNone/>
              <a:defRPr lang="en-US" sz="2400" b="0" i="0" u="none" strike="noStrike" spc="3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4400">
                <a:latin typeface="Rockwell" panose="02060603020205020403" pitchFamily="18" charset="77"/>
              </a:defRPr>
            </a:lvl2pPr>
            <a:lvl3pPr>
              <a:defRPr sz="4400">
                <a:latin typeface="Rockwell" panose="02060603020205020403" pitchFamily="18" charset="77"/>
              </a:defRPr>
            </a:lvl3pPr>
            <a:lvl4pPr>
              <a:defRPr sz="4400">
                <a:latin typeface="Rockwell" panose="02060603020205020403" pitchFamily="18" charset="77"/>
              </a:defRPr>
            </a:lvl4pPr>
            <a:lvl5pPr>
              <a:defRPr sz="4400">
                <a:latin typeface="Rockwell" panose="02060603020205020403" pitchFamily="18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CONSECTEtTUR</a:t>
            </a:r>
            <a:r>
              <a:rPr lang="en-US" dirty="0"/>
              <a:t> ADIPISCING ELIT, SED DO EIUSMOD .T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EE44768-C440-6D42-9BF8-E5839781329D}"/>
              </a:ext>
            </a:extLst>
          </p:cNvPr>
          <p:cNvCxnSpPr/>
          <p:nvPr userDrawn="1"/>
        </p:nvCxnSpPr>
        <p:spPr>
          <a:xfrm>
            <a:off x="4389120" y="4120896"/>
            <a:ext cx="0" cy="1926337"/>
          </a:xfrm>
          <a:prstGeom prst="line">
            <a:avLst/>
          </a:prstGeom>
          <a:ln>
            <a:solidFill>
              <a:srgbClr val="00C0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783EF58-B553-D04C-AEB9-B6ED659E602F}"/>
              </a:ext>
            </a:extLst>
          </p:cNvPr>
          <p:cNvCxnSpPr/>
          <p:nvPr userDrawn="1"/>
        </p:nvCxnSpPr>
        <p:spPr>
          <a:xfrm>
            <a:off x="8132064" y="4120896"/>
            <a:ext cx="0" cy="1926337"/>
          </a:xfrm>
          <a:prstGeom prst="line">
            <a:avLst/>
          </a:prstGeom>
          <a:ln>
            <a:solidFill>
              <a:srgbClr val="00C0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66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B690380-DB1D-3044-92F4-67DCC828BC5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lnSpc>
                <a:spcPct val="200000"/>
              </a:lnSpc>
              <a:buNone/>
              <a:defRPr sz="2400" spc="600">
                <a:solidFill>
                  <a:srgbClr val="00C0F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ctr">
              <a:lnSpc>
                <a:spcPct val="200000"/>
              </a:lnSpc>
            </a:pPr>
            <a:r>
              <a:rPr lang="en-US" sz="2400" spc="300" dirty="0">
                <a:solidFill>
                  <a:srgbClr val="5EB6E3"/>
                </a:solidFill>
                <a:latin typeface="Calibri" charset="0"/>
                <a:ea typeface="Calibri" charset="0"/>
                <a:cs typeface="Calibri" charset="0"/>
              </a:rPr>
              <a:t>PRESENTATION SUBTITLE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7F03358-7114-A846-860E-25B7C1565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628077"/>
            <a:ext cx="10515600" cy="2420009"/>
          </a:xfrm>
        </p:spPr>
        <p:txBody>
          <a:bodyPr anchor="b"/>
          <a:lstStyle>
            <a:lvl1pPr>
              <a:defRPr sz="4800" u="none"/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19277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4C45D-F5FC-D942-B3CB-A437617F07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943104"/>
            <a:ext cx="10515600" cy="1610295"/>
          </a:xfrm>
        </p:spPr>
        <p:txBody>
          <a:bodyPr anchor="b"/>
          <a:lstStyle>
            <a:lvl1pPr algn="ctr">
              <a:defRPr sz="60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A6C64-3635-C64B-89B4-DE9073EC81A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2553399"/>
            <a:ext cx="10515600" cy="1500187"/>
          </a:xfrm>
        </p:spPr>
        <p:txBody>
          <a:bodyPr/>
          <a:lstStyle>
            <a:lvl1pPr marL="0" indent="0" algn="ctr">
              <a:buNone/>
              <a:defRPr sz="2400" spc="600">
                <a:solidFill>
                  <a:srgbClr val="00C0F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160187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09B1D-7F15-EB41-84E2-A2346E74E6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6695" y="264305"/>
            <a:ext cx="6221506" cy="562168"/>
          </a:xfrm>
          <a:ln>
            <a:noFill/>
          </a:ln>
        </p:spPr>
        <p:txBody>
          <a:bodyPr>
            <a:normAutofit/>
          </a:bodyPr>
          <a:lstStyle>
            <a:lvl1pPr algn="ctr">
              <a:defRPr sz="3600">
                <a:solidFill>
                  <a:srgbClr val="0058A4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C4D13-402D-ED47-AF34-851688706D8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612525"/>
            <a:ext cx="10515600" cy="4532781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C0F1"/>
                </a:solidFill>
              </a:defRPr>
            </a:lvl1pPr>
            <a:lvl2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B0B9CC5-E39E-FA4A-AAC7-4ED1F62FBD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86695" y="987396"/>
            <a:ext cx="6221506" cy="451260"/>
          </a:xfrm>
        </p:spPr>
        <p:txBody>
          <a:bodyPr>
            <a:normAutofit/>
          </a:bodyPr>
          <a:lstStyle>
            <a:lvl1pPr marL="0" indent="0" algn="ctr">
              <a:buNone/>
              <a:defRPr sz="2400" spc="600"/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0728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1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9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3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Relationship Id="rId9" Type="http://schemas.openxmlformats.org/officeDocument/2006/relationships/image" Target="../media/image1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8BD523-D45A-BD46-AE36-C327678D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0159"/>
            <a:ext cx="10515600" cy="361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8C68F-9521-5849-BBFB-91B14EE52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12525"/>
            <a:ext cx="10515600" cy="4102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50157-BC9D-0540-9C86-94D2459198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B21B8-A775-FC48-B770-E9BD321FB16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EF19F-A1DC-D04D-8148-0C12400F70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04704-D13C-8743-B4C6-98D1ED0CC6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86F97-8293-5D4C-B316-4172D3F3E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8" r:id="rId2"/>
    <p:sldLayoutId id="2147483699" r:id="rId3"/>
    <p:sldLayoutId id="2147483700" r:id="rId4"/>
    <p:sldLayoutId id="2147483704" r:id="rId5"/>
    <p:sldLayoutId id="2147483705" r:id="rId6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Rockwell" panose="02060603020205020403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C0F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8BD523-D45A-BD46-AE36-C327678D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0159"/>
            <a:ext cx="10515600" cy="361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8C68F-9521-5849-BBFB-91B14EE52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12525"/>
            <a:ext cx="10515600" cy="4102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262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708" r:id="rId8"/>
    <p:sldLayoutId id="2147483709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58A4"/>
          </a:solidFill>
          <a:latin typeface="Rockwell" panose="02060603020205020403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C0F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8BD523-D45A-BD46-AE36-C327678D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0159"/>
            <a:ext cx="10515600" cy="361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8C68F-9521-5849-BBFB-91B14EE52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12525"/>
            <a:ext cx="10515600" cy="4102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119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8" r:id="rId2"/>
    <p:sldLayoutId id="2147483679" r:id="rId3"/>
    <p:sldLayoutId id="2147483680" r:id="rId4"/>
    <p:sldLayoutId id="2147483682" r:id="rId5"/>
    <p:sldLayoutId id="2147483706" r:id="rId6"/>
    <p:sldLayoutId id="2147483707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Rockwell" panose="02060603020205020403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C0F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8BD523-D45A-BD46-AE36-C327678D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0159"/>
            <a:ext cx="10515600" cy="361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8C68F-9521-5849-BBFB-91B14EE52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12525"/>
            <a:ext cx="10515600" cy="4102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510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>
              <a:lumMod val="95000"/>
            </a:schemeClr>
          </a:solidFill>
          <a:latin typeface="Rockwell" panose="02060603020205020403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C0F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8BD523-D45A-BD46-AE36-C327678D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0159"/>
            <a:ext cx="10515600" cy="361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8C68F-9521-5849-BBFB-91B14EE52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12525"/>
            <a:ext cx="10515600" cy="4102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704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3" r:id="rId2"/>
    <p:sldLayoutId id="2147483714" r:id="rId3"/>
    <p:sldLayoutId id="2147483715" r:id="rId4"/>
    <p:sldLayoutId id="2147483719" r:id="rId5"/>
    <p:sldLayoutId id="2147483717" r:id="rId6"/>
    <p:sldLayoutId id="214748371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58A4"/>
          </a:solidFill>
          <a:latin typeface="Rockwell" panose="02060603020205020403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C0F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1432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1432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1432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1432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>
            <a:extLst>
              <a:ext uri="{FF2B5EF4-FFF2-40B4-BE49-F238E27FC236}">
                <a16:creationId xmlns:a16="http://schemas.microsoft.com/office/drawing/2014/main" id="{EE9CDC81-2898-344F-8A46-BD71C999F4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CDAEB3C-B56A-A14E-8B03-D4FCC8F2B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37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5E9DF2A-5FED-5148-9D12-DD3C6E996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2751328-ED94-724A-9363-CDF307AE4C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0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DCB7CD0-2808-D940-9FBA-BEE916429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F129B97-E28D-8A46-987F-BD9283C6B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1704786-54DD-0141-80CE-195ED9B95F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54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E1AE53E-257A-D346-9B4D-2B9327BFA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68DCD8D-9F90-D449-8FF9-FEA3D92D3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45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978CE3C-D1D3-1F4C-B018-1D18926F5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CB7D954-5E5F-2F4F-94C8-C23661BA4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09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5F2DD94-BF2B-6149-80A6-AFC527F95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DA40B9C-971A-654F-AE22-95FE34C4CA0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892551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2A77-DA69-1E43-9B5A-B09C74F3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2F326B-F74C-244E-8242-501A16C34E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012898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49A7D2B-F871-5348-AF2C-19E775708F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902D2-DB0B-A04F-83D4-60A753C145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7FEA9D-A0EA-F842-B70D-7E66E18E01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73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AB75D1-8F83-E246-9EBE-973D7FB8A2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4CA28-283E-E64F-9A1E-E9E0C32652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B6B407-1C36-3445-9B51-907890975A0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37579"/>
      </p:ext>
    </p:extLst>
  </p:cSld>
  <p:clrMapOvr>
    <a:masterClrMapping/>
  </p:clrMapOvr>
</p:sld>
</file>

<file path=ppt/theme/theme1.xml><?xml version="1.0" encoding="utf-8"?>
<a:theme xmlns:a="http://schemas.openxmlformats.org/drawingml/2006/main" name="New Blue">
  <a:themeElements>
    <a:clrScheme name="Custom 6">
      <a:dk1>
        <a:srgbClr val="0058A4"/>
      </a:dk1>
      <a:lt1>
        <a:srgbClr val="FFFFFF"/>
      </a:lt1>
      <a:dk2>
        <a:srgbClr val="13315C"/>
      </a:dk2>
      <a:lt2>
        <a:srgbClr val="EAEAEA"/>
      </a:lt2>
      <a:accent1>
        <a:srgbClr val="00BFF0"/>
      </a:accent1>
      <a:accent2>
        <a:srgbClr val="85D1E0"/>
      </a:accent2>
      <a:accent3>
        <a:srgbClr val="13325B"/>
      </a:accent3>
      <a:accent4>
        <a:srgbClr val="FF9D1C"/>
      </a:accent4>
      <a:accent5>
        <a:srgbClr val="00BFF0"/>
      </a:accent5>
      <a:accent6>
        <a:srgbClr val="70AD47"/>
      </a:accent6>
      <a:hlink>
        <a:srgbClr val="FF5959"/>
      </a:hlink>
      <a:folHlink>
        <a:srgbClr val="FF59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keting—Powerpoint Template—ISU Blue" id="{5A34C4B3-0B31-EF4B-B220-DBD7741695AC}" vid="{8A4A7BA7-1582-2045-8E81-42E00ECD7832}"/>
    </a:ext>
  </a:extLst>
</a:theme>
</file>

<file path=ppt/theme/theme2.xml><?xml version="1.0" encoding="utf-8"?>
<a:theme xmlns:a="http://schemas.openxmlformats.org/drawingml/2006/main" name="Strip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keting—Powerpoint Template—ISU Blue" id="{5A34C4B3-0B31-EF4B-B220-DBD7741695AC}" vid="{A5D32232-37FB-EC4F-A2F8-0A77AB1F9A79}"/>
    </a:ext>
  </a:extLst>
</a:theme>
</file>

<file path=ppt/theme/theme3.xml><?xml version="1.0" encoding="utf-8"?>
<a:theme xmlns:a="http://schemas.openxmlformats.org/drawingml/2006/main" name="Isu 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keting—Powerpoint Template—ISU Blue" id="{5A34C4B3-0B31-EF4B-B220-DBD7741695AC}" vid="{2B909D61-FAFA-FE4B-B2B4-17FCF8B51996}"/>
    </a:ext>
  </a:extLst>
</a:theme>
</file>

<file path=ppt/theme/theme4.xml><?xml version="1.0" encoding="utf-8"?>
<a:theme xmlns:a="http://schemas.openxmlformats.org/drawingml/2006/main" name="Dark 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keting—Powerpoint Template—ISU Blue" id="{5A34C4B3-0B31-EF4B-B220-DBD7741695AC}" vid="{F4E3A315-1BE2-6A47-85DB-23F8E127E4DE}"/>
    </a:ext>
  </a:extLst>
</a:theme>
</file>

<file path=ppt/theme/theme5.xml><?xml version="1.0" encoding="utf-8"?>
<a:theme xmlns:a="http://schemas.openxmlformats.org/drawingml/2006/main" name="New Stripes">
  <a:themeElements>
    <a:clrScheme name="Custom 2">
      <a:dk1>
        <a:srgbClr val="0058A4"/>
      </a:dk1>
      <a:lt1>
        <a:srgbClr val="FFFFFF"/>
      </a:lt1>
      <a:dk2>
        <a:srgbClr val="13315C"/>
      </a:dk2>
      <a:lt2>
        <a:srgbClr val="EAEAEA"/>
      </a:lt2>
      <a:accent1>
        <a:srgbClr val="00BFF0"/>
      </a:accent1>
      <a:accent2>
        <a:srgbClr val="85D1E0"/>
      </a:accent2>
      <a:accent3>
        <a:srgbClr val="13325B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keting—Powerpoint Template—ISU Blue" id="{5A34C4B3-0B31-EF4B-B220-DBD7741695AC}" vid="{D03E4854-3F2C-2642-ABDD-FDFC08EA031E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Marketing—Powerpoint Template—Stripes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Rockwell</vt:lpstr>
      <vt:lpstr>New Blue</vt:lpstr>
      <vt:lpstr>Stripes</vt:lpstr>
      <vt:lpstr>Isu Blue</vt:lpstr>
      <vt:lpstr>Dark Blue</vt:lpstr>
      <vt:lpstr>New Stripes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zakka daniel</dc:creator>
  <cp:lastModifiedBy>zakka daniel</cp:lastModifiedBy>
  <cp:revision>1</cp:revision>
  <dcterms:created xsi:type="dcterms:W3CDTF">2020-07-07T15:04:04Z</dcterms:created>
  <dcterms:modified xsi:type="dcterms:W3CDTF">2020-07-07T15:04:15Z</dcterms:modified>
</cp:coreProperties>
</file>