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3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5" r:id="rId1"/>
    <p:sldMasterId id="2147483664" r:id="rId2"/>
    <p:sldMasterId id="2147483675" r:id="rId3"/>
    <p:sldMasterId id="2147483686" r:id="rId4"/>
    <p:sldMasterId id="2147483710" r:id="rId5"/>
  </p:sldMasterIdLst>
  <p:handoutMasterIdLst>
    <p:handoutMasterId r:id="rId15"/>
  </p:handoutMasterIdLst>
  <p:sldIdLst>
    <p:sldId id="256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325B"/>
    <a:srgbClr val="00C0F1"/>
    <a:srgbClr val="0058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07"/>
    <p:restoredTop sz="94662"/>
  </p:normalViewPr>
  <p:slideViewPr>
    <p:cSldViewPr snapToGrid="0" snapToObjects="1">
      <p:cViewPr>
        <p:scale>
          <a:sx n="89" d="100"/>
          <a:sy n="89" d="100"/>
        </p:scale>
        <p:origin x="811" y="-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3" d="100"/>
          <a:sy n="83" d="100"/>
        </p:scale>
        <p:origin x="3992" y="2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40B3B1B-A440-1F43-A9BE-164E73EC3C2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77FB37-4325-3B43-BF67-9C6998632AF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9DC103-D0BE-7B4C-851A-B893FF44ADB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D6DF46-59D0-364F-BBF6-70076D79E01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E9B271F-2C21-4840-B03C-3A212D8B285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1BC0A1-1A19-574B-A93D-30193DF6E3E4}" type="datetimeFigureOut">
              <a:rPr lang="en-US" smtClean="0"/>
              <a:t>7/7/2020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1894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B690380-DB1D-3044-92F4-67DCC828BC5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lnSpc>
                <a:spcPct val="200000"/>
              </a:lnSpc>
              <a:buNone/>
              <a:defRPr sz="2400" spc="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algn="ctr">
              <a:lnSpc>
                <a:spcPct val="200000"/>
              </a:lnSpc>
            </a:pPr>
            <a:r>
              <a:rPr lang="en-US" sz="2400" spc="300" dirty="0">
                <a:solidFill>
                  <a:srgbClr val="5EB6E3"/>
                </a:solidFill>
                <a:latin typeface="Calibri" charset="0"/>
                <a:ea typeface="Calibri" charset="0"/>
                <a:cs typeface="Calibri" charset="0"/>
              </a:rPr>
              <a:t>PRESENTATION SUBTITLE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FE959F-A47A-2D4D-A0DE-21B32DC33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B21B8-A775-FC48-B770-E9BD321FB163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C6B109-6888-1C41-A317-E6963BAA1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A0B2C8-0FCB-A14A-800F-55BA5D34B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86F97-8293-5D4C-B316-4172D3F3E60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12">
            <a:extLst>
              <a:ext uri="{FF2B5EF4-FFF2-40B4-BE49-F238E27FC236}">
                <a16:creationId xmlns:a16="http://schemas.microsoft.com/office/drawing/2014/main" id="{18BF5906-B894-F74A-8BE0-85AD9CACFA7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605773"/>
            <a:ext cx="10515600" cy="2420009"/>
          </a:xfrm>
        </p:spPr>
        <p:txBody>
          <a:bodyPr anchor="b"/>
          <a:lstStyle>
            <a:lvl1pPr>
              <a:defRPr sz="4800" u="none"/>
            </a:lvl1pPr>
          </a:lstStyle>
          <a:p>
            <a:r>
              <a:rPr lang="en-US" dirty="0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243608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-h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28D01-044C-EA4B-913B-83D7C9A6CF7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0987" y="626409"/>
            <a:ext cx="5042648" cy="1600200"/>
          </a:xfrm>
        </p:spPr>
        <p:txBody>
          <a:bodyPr anchor="b"/>
          <a:lstStyle>
            <a:lvl1pPr algn="l">
              <a:defRPr sz="3200">
                <a:solidFill>
                  <a:srgbClr val="0058A4"/>
                </a:solidFill>
                <a:latin typeface="Rockwell" panose="02060603020205020403" pitchFamily="18" charset="77"/>
              </a:defRPr>
            </a:lvl1pPr>
          </a:lstStyle>
          <a:p>
            <a:r>
              <a:rPr lang="en-US" dirty="0"/>
              <a:t>HEADING GOES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E428EA-AF36-2148-8B92-7CEBD6482C8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0987" y="2474259"/>
            <a:ext cx="5042648" cy="3386791"/>
          </a:xfrm>
        </p:spPr>
        <p:txBody>
          <a:bodyPr>
            <a:normAutofit/>
          </a:bodyPr>
          <a:lstStyle>
            <a:lvl1pPr algn="l">
              <a:defRPr sz="2800">
                <a:solidFill>
                  <a:srgbClr val="00C0F1"/>
                </a:solidFill>
              </a:defRPr>
            </a:lvl1pPr>
            <a:lvl2pPr algn="l"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 algn="l"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 algn="l"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 algn="l"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71289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ght-h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28D01-044C-EA4B-913B-83D7C9A6CF7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9182" y="626409"/>
            <a:ext cx="5203726" cy="1600200"/>
          </a:xfrm>
        </p:spPr>
        <p:txBody>
          <a:bodyPr anchor="b"/>
          <a:lstStyle>
            <a:lvl1pPr>
              <a:defRPr sz="3200">
                <a:solidFill>
                  <a:srgbClr val="0058A4"/>
                </a:solidFill>
                <a:latin typeface="Rockwell" panose="02060603020205020403" pitchFamily="18" charset="77"/>
              </a:defRPr>
            </a:lvl1pPr>
          </a:lstStyle>
          <a:p>
            <a:r>
              <a:rPr lang="en-US" dirty="0"/>
              <a:t>HEADING GOES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E428EA-AF36-2148-8B92-7CEBD6482C8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562165" y="2474259"/>
            <a:ext cx="5183187" cy="3386791"/>
          </a:xfrm>
        </p:spPr>
        <p:txBody>
          <a:bodyPr>
            <a:normAutofit/>
          </a:bodyPr>
          <a:lstStyle>
            <a:lvl1pPr>
              <a:defRPr sz="2800">
                <a:solidFill>
                  <a:srgbClr val="00C0F1"/>
                </a:solidFill>
              </a:defRPr>
            </a:lvl1pPr>
            <a:lvl2pPr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698854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-hand Pictur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05BBFA-D92B-2C45-9384-CD43092C0DE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83908" y="4756150"/>
            <a:ext cx="3932237" cy="1600200"/>
          </a:xfrm>
        </p:spPr>
        <p:txBody>
          <a:bodyPr anchor="b"/>
          <a:lstStyle>
            <a:lvl1pPr algn="r">
              <a:defRPr sz="3200">
                <a:solidFill>
                  <a:schemeClr val="bg1"/>
                </a:solidFill>
                <a:latin typeface="Rockwell" panose="02060603020205020403" pitchFamily="18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9E1943E7-9C84-A646-A73A-166A7250345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6088062" cy="6858000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dirty="0"/>
              <a:t>Place Picture Here. </a:t>
            </a:r>
          </a:p>
          <a:p>
            <a:endParaRPr lang="en-US" dirty="0"/>
          </a:p>
          <a:p>
            <a:r>
              <a:rPr lang="en-US" dirty="0"/>
              <a:t>The box below is to be used on top of the photo. </a:t>
            </a:r>
          </a:p>
        </p:txBody>
      </p:sp>
    </p:spTree>
    <p:extLst>
      <p:ext uri="{BB962C8B-B14F-4D97-AF65-F5344CB8AC3E}">
        <p14:creationId xmlns:p14="http://schemas.microsoft.com/office/powerpoint/2010/main" val="39303723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ght-hand Pictur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05BBFA-D92B-2C45-9384-CD43092C0DE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64827" y="4756150"/>
            <a:ext cx="3932237" cy="1600200"/>
          </a:xfrm>
        </p:spPr>
        <p:txBody>
          <a:bodyPr anchor="b"/>
          <a:lstStyle>
            <a:lvl1pPr algn="l">
              <a:defRPr sz="3200">
                <a:solidFill>
                  <a:schemeClr val="bg1"/>
                </a:solidFill>
                <a:latin typeface="Rockwell" panose="02060603020205020403" pitchFamily="18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9E1943E7-9C84-A646-A73A-166A7250345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103938" y="0"/>
            <a:ext cx="6088062" cy="6858000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dirty="0"/>
              <a:t>Place Picture Here. </a:t>
            </a:r>
          </a:p>
          <a:p>
            <a:endParaRPr lang="en-US" dirty="0"/>
          </a:p>
          <a:p>
            <a:r>
              <a:rPr lang="en-US" dirty="0"/>
              <a:t>The box below is to be used on top of the photo. </a:t>
            </a:r>
          </a:p>
        </p:txBody>
      </p:sp>
    </p:spTree>
    <p:extLst>
      <p:ext uri="{BB962C8B-B14F-4D97-AF65-F5344CB8AC3E}">
        <p14:creationId xmlns:p14="http://schemas.microsoft.com/office/powerpoint/2010/main" val="27194556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bg>
      <p:bgPr>
        <a:solidFill>
          <a:srgbClr val="0058A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14A535D-4F28-644F-B5B0-147EC06B814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70892" y="826925"/>
            <a:ext cx="10751236" cy="2483537"/>
          </a:xfrm>
        </p:spPr>
        <p:txBody>
          <a:bodyPr anchor="ctr">
            <a:noAutofit/>
          </a:bodyPr>
          <a:lstStyle>
            <a:lvl1pPr marL="0" indent="0" algn="l">
              <a:buNone/>
              <a:defRPr lang="en-US" sz="9600" b="0" i="0" u="none" strike="noStrike" smtClean="0">
                <a:solidFill>
                  <a:schemeClr val="bg1"/>
                </a:solidFill>
                <a:effectLst/>
                <a:latin typeface="Rockwell" panose="02060603020205020403" pitchFamily="18" charset="77"/>
              </a:defRPr>
            </a:lvl1pPr>
            <a:lvl2pPr>
              <a:defRPr sz="4400">
                <a:latin typeface="Rockwell" panose="02060603020205020403" pitchFamily="18" charset="77"/>
              </a:defRPr>
            </a:lvl2pPr>
            <a:lvl3pPr>
              <a:defRPr sz="4400">
                <a:latin typeface="Rockwell" panose="02060603020205020403" pitchFamily="18" charset="77"/>
              </a:defRPr>
            </a:lvl3pPr>
            <a:lvl4pPr>
              <a:defRPr sz="4400">
                <a:latin typeface="Rockwell" panose="02060603020205020403" pitchFamily="18" charset="77"/>
              </a:defRPr>
            </a:lvl4pPr>
            <a:lvl5pPr>
              <a:defRPr sz="4400">
                <a:latin typeface="Rockwell" panose="02060603020205020403" pitchFamily="18" charset="77"/>
              </a:defRPr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.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65B27EB-C14E-104C-8EE0-6B62E09B72A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22778" y="5675855"/>
            <a:ext cx="7499350" cy="433388"/>
          </a:xfrm>
        </p:spPr>
        <p:txBody>
          <a:bodyPr/>
          <a:lstStyle>
            <a:lvl1pPr marL="0" indent="0" algn="r">
              <a:buNone/>
              <a:defRPr spc="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—ALBUS DUMBLEDORE</a:t>
            </a:r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21F3A494-AE4A-1049-AFFE-28F7A95D6DF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70892" y="3136810"/>
            <a:ext cx="10751236" cy="2483537"/>
          </a:xfrm>
        </p:spPr>
        <p:txBody>
          <a:bodyPr anchor="ctr">
            <a:normAutofit/>
          </a:bodyPr>
          <a:lstStyle>
            <a:lvl1pPr marL="0" indent="0" algn="l">
              <a:buNone/>
              <a:defRPr lang="en-US" sz="3600" b="0" i="0" u="none" strike="noStrike" spc="300" smtClean="0">
                <a:effectLst/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4400">
                <a:latin typeface="Rockwell" panose="02060603020205020403" pitchFamily="18" charset="77"/>
              </a:defRPr>
            </a:lvl2pPr>
            <a:lvl3pPr>
              <a:defRPr sz="4400">
                <a:latin typeface="Rockwell" panose="02060603020205020403" pitchFamily="18" charset="77"/>
              </a:defRPr>
            </a:lvl3pPr>
            <a:lvl4pPr>
              <a:defRPr sz="4400">
                <a:latin typeface="Rockwell" panose="02060603020205020403" pitchFamily="18" charset="77"/>
              </a:defRPr>
            </a:lvl4pPr>
            <a:lvl5pPr>
              <a:defRPr sz="4400">
                <a:latin typeface="Rockwell" panose="02060603020205020403" pitchFamily="18" charset="77"/>
              </a:defRPr>
            </a:lvl5pPr>
          </a:lstStyle>
          <a:p>
            <a:pPr lvl="0"/>
            <a:r>
              <a:rPr lang="en-US" dirty="0"/>
              <a:t>LOREM IPSUM DOLOR SIT AMET, CONSECTETUR ADIPISCING ELIT, SED DO EIUSMOD.</a:t>
            </a:r>
          </a:p>
        </p:txBody>
      </p:sp>
    </p:spTree>
    <p:extLst>
      <p:ext uri="{BB962C8B-B14F-4D97-AF65-F5344CB8AC3E}">
        <p14:creationId xmlns:p14="http://schemas.microsoft.com/office/powerpoint/2010/main" val="17015681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allout Slide w Content Columns">
    <p:bg>
      <p:bgPr>
        <a:solidFill>
          <a:srgbClr val="0058A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14A535D-4F28-644F-B5B0-147EC06B814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70892" y="826925"/>
            <a:ext cx="10751236" cy="2483537"/>
          </a:xfrm>
        </p:spPr>
        <p:txBody>
          <a:bodyPr anchor="ctr">
            <a:noAutofit/>
          </a:bodyPr>
          <a:lstStyle>
            <a:lvl1pPr marL="0" indent="0" algn="l">
              <a:buNone/>
              <a:defRPr lang="en-US" sz="9600" b="0" i="0" u="none" strike="noStrike" smtClean="0">
                <a:solidFill>
                  <a:schemeClr val="bg1"/>
                </a:solidFill>
                <a:effectLst/>
                <a:latin typeface="Rockwell" panose="02060603020205020403" pitchFamily="18" charset="77"/>
              </a:defRPr>
            </a:lvl1pPr>
            <a:lvl2pPr>
              <a:defRPr sz="4400">
                <a:latin typeface="Rockwell" panose="02060603020205020403" pitchFamily="18" charset="77"/>
              </a:defRPr>
            </a:lvl2pPr>
            <a:lvl3pPr>
              <a:defRPr sz="4400">
                <a:latin typeface="Rockwell" panose="02060603020205020403" pitchFamily="18" charset="77"/>
              </a:defRPr>
            </a:lvl3pPr>
            <a:lvl4pPr>
              <a:defRPr sz="4400">
                <a:latin typeface="Rockwell" panose="02060603020205020403" pitchFamily="18" charset="77"/>
              </a:defRPr>
            </a:lvl4pPr>
            <a:lvl5pPr>
              <a:defRPr sz="4400">
                <a:latin typeface="Rockwell" panose="02060603020205020403" pitchFamily="18" charset="77"/>
              </a:defRPr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.</a:t>
            </a:r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21F3A494-AE4A-1049-AFFE-28F7A95D6DF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70892" y="3846910"/>
            <a:ext cx="3251886" cy="2483537"/>
          </a:xfrm>
        </p:spPr>
        <p:txBody>
          <a:bodyPr anchor="ctr">
            <a:normAutofit/>
          </a:bodyPr>
          <a:lstStyle>
            <a:lvl1pPr marL="0" indent="0" algn="l">
              <a:buNone/>
              <a:defRPr lang="en-US" sz="2400" b="0" i="0" u="none" strike="noStrike" spc="300" smtClean="0">
                <a:effectLst/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4400">
                <a:latin typeface="Rockwell" panose="02060603020205020403" pitchFamily="18" charset="77"/>
              </a:defRPr>
            </a:lvl2pPr>
            <a:lvl3pPr>
              <a:defRPr sz="4400">
                <a:latin typeface="Rockwell" panose="02060603020205020403" pitchFamily="18" charset="77"/>
              </a:defRPr>
            </a:lvl3pPr>
            <a:lvl4pPr>
              <a:defRPr sz="4400">
                <a:latin typeface="Rockwell" panose="02060603020205020403" pitchFamily="18" charset="77"/>
              </a:defRPr>
            </a:lvl4pPr>
            <a:lvl5pPr>
              <a:defRPr sz="4400">
                <a:latin typeface="Rockwell" panose="02060603020205020403" pitchFamily="18" charset="77"/>
              </a:defRPr>
            </a:lvl5pPr>
          </a:lstStyle>
          <a:p>
            <a:pPr lvl="0"/>
            <a:r>
              <a:rPr lang="en-US" dirty="0"/>
              <a:t>LOREM IPSUM DOLOR SIT AMET, </a:t>
            </a:r>
            <a:r>
              <a:rPr lang="en-US" dirty="0" err="1"/>
              <a:t>CONSECTEtTUR</a:t>
            </a:r>
            <a:r>
              <a:rPr lang="en-US" dirty="0"/>
              <a:t> ADIPISCING ELIT, SED DO EIUSMOD .T</a:t>
            </a:r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A523DBC9-9E1C-0845-8342-B06FA6A1CA9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50412" y="3846910"/>
            <a:ext cx="3251886" cy="2483537"/>
          </a:xfrm>
        </p:spPr>
        <p:txBody>
          <a:bodyPr anchor="ctr">
            <a:normAutofit/>
          </a:bodyPr>
          <a:lstStyle>
            <a:lvl1pPr marL="0" indent="0" algn="l">
              <a:buNone/>
              <a:defRPr lang="en-US" sz="2400" b="0" i="0" u="none" strike="noStrike" spc="300" smtClean="0">
                <a:effectLst/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4400">
                <a:latin typeface="Rockwell" panose="02060603020205020403" pitchFamily="18" charset="77"/>
              </a:defRPr>
            </a:lvl2pPr>
            <a:lvl3pPr>
              <a:defRPr sz="4400">
                <a:latin typeface="Rockwell" panose="02060603020205020403" pitchFamily="18" charset="77"/>
              </a:defRPr>
            </a:lvl3pPr>
            <a:lvl4pPr>
              <a:defRPr sz="4400">
                <a:latin typeface="Rockwell" panose="02060603020205020403" pitchFamily="18" charset="77"/>
              </a:defRPr>
            </a:lvl4pPr>
            <a:lvl5pPr>
              <a:defRPr sz="4400">
                <a:latin typeface="Rockwell" panose="02060603020205020403" pitchFamily="18" charset="77"/>
              </a:defRPr>
            </a:lvl5pPr>
          </a:lstStyle>
          <a:p>
            <a:pPr lvl="0"/>
            <a:r>
              <a:rPr lang="en-US" dirty="0"/>
              <a:t>LOREM IPSUM DOLOR SIT AMET, </a:t>
            </a:r>
            <a:r>
              <a:rPr lang="en-US" dirty="0" err="1"/>
              <a:t>CONSECTEtTUR</a:t>
            </a:r>
            <a:r>
              <a:rPr lang="en-US" dirty="0"/>
              <a:t> ADIPISCING ELIT, SED DO EIUSMOD .T</a:t>
            </a: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BC799DC0-636B-2049-88B1-8A6FAC82AC6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68972" y="3846910"/>
            <a:ext cx="3251886" cy="2483537"/>
          </a:xfrm>
        </p:spPr>
        <p:txBody>
          <a:bodyPr anchor="ctr">
            <a:normAutofit/>
          </a:bodyPr>
          <a:lstStyle>
            <a:lvl1pPr marL="0" indent="0" algn="l">
              <a:buNone/>
              <a:defRPr lang="en-US" sz="2400" b="0" i="0" u="none" strike="noStrike" spc="300" smtClean="0">
                <a:effectLst/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4400">
                <a:latin typeface="Rockwell" panose="02060603020205020403" pitchFamily="18" charset="77"/>
              </a:defRPr>
            </a:lvl2pPr>
            <a:lvl3pPr>
              <a:defRPr sz="4400">
                <a:latin typeface="Rockwell" panose="02060603020205020403" pitchFamily="18" charset="77"/>
              </a:defRPr>
            </a:lvl3pPr>
            <a:lvl4pPr>
              <a:defRPr sz="4400">
                <a:latin typeface="Rockwell" panose="02060603020205020403" pitchFamily="18" charset="77"/>
              </a:defRPr>
            </a:lvl4pPr>
            <a:lvl5pPr>
              <a:defRPr sz="4400">
                <a:latin typeface="Rockwell" panose="02060603020205020403" pitchFamily="18" charset="77"/>
              </a:defRPr>
            </a:lvl5pPr>
          </a:lstStyle>
          <a:p>
            <a:pPr lvl="0"/>
            <a:r>
              <a:rPr lang="en-US" dirty="0"/>
              <a:t>LOREM IPSUM DOLOR SIT AMET, </a:t>
            </a:r>
            <a:r>
              <a:rPr lang="en-US" dirty="0" err="1"/>
              <a:t>CONSECTEtTUR</a:t>
            </a:r>
            <a:r>
              <a:rPr lang="en-US" dirty="0"/>
              <a:t> ADIPISCING ELIT, SED DO EIUSMOD .T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2EE44768-C440-6D42-9BF8-E5839781329D}"/>
              </a:ext>
            </a:extLst>
          </p:cNvPr>
          <p:cNvCxnSpPr/>
          <p:nvPr userDrawn="1"/>
        </p:nvCxnSpPr>
        <p:spPr>
          <a:xfrm>
            <a:off x="4389120" y="4120896"/>
            <a:ext cx="0" cy="1926337"/>
          </a:xfrm>
          <a:prstGeom prst="line">
            <a:avLst/>
          </a:prstGeom>
          <a:ln>
            <a:solidFill>
              <a:srgbClr val="00C0F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783EF58-B553-D04C-AEB9-B6ED659E602F}"/>
              </a:ext>
            </a:extLst>
          </p:cNvPr>
          <p:cNvCxnSpPr/>
          <p:nvPr userDrawn="1"/>
        </p:nvCxnSpPr>
        <p:spPr>
          <a:xfrm>
            <a:off x="8132064" y="4120896"/>
            <a:ext cx="0" cy="1926337"/>
          </a:xfrm>
          <a:prstGeom prst="line">
            <a:avLst/>
          </a:prstGeom>
          <a:ln>
            <a:solidFill>
              <a:srgbClr val="00C0F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47237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B690380-DB1D-3044-92F4-67DCC828BC5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lnSpc>
                <a:spcPct val="200000"/>
              </a:lnSpc>
              <a:buNone/>
              <a:defRPr sz="2400" spc="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algn="ctr">
              <a:lnSpc>
                <a:spcPct val="200000"/>
              </a:lnSpc>
            </a:pPr>
            <a:r>
              <a:rPr lang="en-US" sz="2400" spc="300" dirty="0">
                <a:solidFill>
                  <a:srgbClr val="5EB6E3"/>
                </a:solidFill>
                <a:latin typeface="Calibri" charset="0"/>
                <a:ea typeface="Calibri" charset="0"/>
                <a:cs typeface="Calibri" charset="0"/>
              </a:rPr>
              <a:t>PRESENTATION SUBTITLE</a:t>
            </a:r>
          </a:p>
        </p:txBody>
      </p:sp>
      <p:sp>
        <p:nvSpPr>
          <p:cNvPr id="4" name="Title 12">
            <a:extLst>
              <a:ext uri="{FF2B5EF4-FFF2-40B4-BE49-F238E27FC236}">
                <a16:creationId xmlns:a16="http://schemas.microsoft.com/office/drawing/2014/main" id="{0B808DDF-9C96-274A-B65C-C63FFF5B9F5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628074"/>
            <a:ext cx="10515600" cy="2420009"/>
          </a:xfrm>
        </p:spPr>
        <p:txBody>
          <a:bodyPr anchor="b"/>
          <a:lstStyle>
            <a:lvl1pPr>
              <a:defRPr sz="4800" u="none"/>
            </a:lvl1pPr>
          </a:lstStyle>
          <a:p>
            <a:r>
              <a:rPr lang="en-US" dirty="0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14101178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in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C4C45D-F5FC-D942-B3CB-A437617F07B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65578" y="304800"/>
            <a:ext cx="8434070" cy="3370263"/>
          </a:xfrm>
        </p:spPr>
        <p:txBody>
          <a:bodyPr anchor="b"/>
          <a:lstStyle>
            <a:lvl1pPr algn="l">
              <a:defRPr sz="6000">
                <a:solidFill>
                  <a:srgbClr val="0058A4"/>
                </a:solidFill>
                <a:latin typeface="Rockwell" panose="02060603020205020403" pitchFamily="18" charset="77"/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7A6C64-3635-C64B-89B4-DE9073EC81A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465578" y="3669793"/>
            <a:ext cx="8434070" cy="1505458"/>
          </a:xfrm>
        </p:spPr>
        <p:txBody>
          <a:bodyPr/>
          <a:lstStyle>
            <a:lvl1pPr marL="0" indent="0" algn="l">
              <a:buNone/>
              <a:defRPr sz="2400" spc="600">
                <a:solidFill>
                  <a:srgbClr val="00C0F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SECTION SUBTITLE</a:t>
            </a:r>
          </a:p>
        </p:txBody>
      </p:sp>
    </p:spTree>
    <p:extLst>
      <p:ext uri="{BB962C8B-B14F-4D97-AF65-F5344CB8AC3E}">
        <p14:creationId xmlns:p14="http://schemas.microsoft.com/office/powerpoint/2010/main" val="36140938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faul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09B1D-7F15-EB41-84E2-A2346E74E6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7879" y="251359"/>
            <a:ext cx="6221506" cy="562168"/>
          </a:xfrm>
          <a:ln>
            <a:noFill/>
          </a:ln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Rockwell" panose="02060603020205020403" pitchFamily="18" charset="77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CC4D13-402D-ED47-AF34-851688706D8D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612525"/>
            <a:ext cx="10515600" cy="4532781"/>
          </a:xfrm>
        </p:spPr>
        <p:txBody>
          <a:bodyPr>
            <a:normAutofit/>
          </a:bodyPr>
          <a:lstStyle>
            <a:lvl1pPr>
              <a:defRPr sz="2800">
                <a:solidFill>
                  <a:srgbClr val="00C0F1"/>
                </a:solidFill>
              </a:defRPr>
            </a:lvl1pPr>
            <a:lvl2pPr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1B0B9CC5-E39E-FA4A-AAC7-4ED1F62FBD0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668935" y="306813"/>
            <a:ext cx="6221506" cy="451260"/>
          </a:xfrm>
        </p:spPr>
        <p:txBody>
          <a:bodyPr>
            <a:normAutofit/>
          </a:bodyPr>
          <a:lstStyle>
            <a:lvl1pPr marL="0" indent="0" algn="r">
              <a:buNone/>
              <a:defRPr sz="2400" spc="600"/>
            </a:lvl1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6098986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-h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28D01-044C-EA4B-913B-83D7C9A6CF7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94795" y="1406697"/>
            <a:ext cx="5042648" cy="1600200"/>
          </a:xfrm>
        </p:spPr>
        <p:txBody>
          <a:bodyPr anchor="b"/>
          <a:lstStyle>
            <a:lvl1pPr algn="l">
              <a:defRPr sz="3200">
                <a:solidFill>
                  <a:srgbClr val="0058A4"/>
                </a:solidFill>
                <a:latin typeface="Rockwell" panose="02060603020205020403" pitchFamily="18" charset="77"/>
              </a:defRPr>
            </a:lvl1pPr>
          </a:lstStyle>
          <a:p>
            <a:r>
              <a:rPr lang="en-US" dirty="0"/>
              <a:t>HEADING</a:t>
            </a:r>
          </a:p>
        </p:txBody>
      </p:sp>
      <p:sp>
        <p:nvSpPr>
          <p:cNvPr id="5" name="Text Placeholder 11">
            <a:extLst>
              <a:ext uri="{FF2B5EF4-FFF2-40B4-BE49-F238E27FC236}">
                <a16:creationId xmlns:a16="http://schemas.microsoft.com/office/drawing/2014/main" id="{ED5D7B93-CDCC-C248-B955-D9B9D899D83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668935" y="306813"/>
            <a:ext cx="6221506" cy="451260"/>
          </a:xfrm>
        </p:spPr>
        <p:txBody>
          <a:bodyPr>
            <a:normAutofit/>
          </a:bodyPr>
          <a:lstStyle>
            <a:lvl1pPr marL="0" indent="0" algn="r">
              <a:buNone/>
              <a:defRPr sz="2400" spc="600"/>
            </a:lvl1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95906F36-0FA4-9146-9F9D-50B127DCD18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07963" y="306388"/>
            <a:ext cx="5461000" cy="452437"/>
          </a:xfrm>
        </p:spPr>
        <p:txBody>
          <a:bodyPr>
            <a:noAutofit/>
          </a:bodyPr>
          <a:lstStyle>
            <a:lvl1pPr marL="0" indent="0">
              <a:buNone/>
              <a:defRPr sz="3600">
                <a:solidFill>
                  <a:schemeClr val="bg1"/>
                </a:solidFill>
                <a:latin typeface="Rockwell" panose="02060603020205020403" pitchFamily="18" charset="77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7756414E-A19E-1F4E-902D-57A716BF6937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523179" y="1401363"/>
            <a:ext cx="5042648" cy="5121357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algn="l"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 algn="l"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 algn="l"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 algn="l"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63EDC503-3538-A849-8938-EE958EC2821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594475" y="3006725"/>
            <a:ext cx="5043488" cy="2711450"/>
          </a:xfrm>
        </p:spPr>
        <p:txBody>
          <a:bodyPr/>
          <a:lstStyle>
            <a:lvl2pPr>
              <a:defRPr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59218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in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C4C45D-F5FC-D942-B3CB-A437617F07B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  <a:latin typeface="Rockwell" panose="02060603020205020403" pitchFamily="18" charset="77"/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7A6C64-3635-C64B-89B4-DE9073EC81A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 algn="ctr">
              <a:buNone/>
              <a:defRPr sz="2400" spc="600">
                <a:solidFill>
                  <a:srgbClr val="00C0F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SUBSECTION SUBTITLE</a:t>
            </a:r>
          </a:p>
        </p:txBody>
      </p:sp>
    </p:spTree>
    <p:extLst>
      <p:ext uri="{BB962C8B-B14F-4D97-AF65-F5344CB8AC3E}">
        <p14:creationId xmlns:p14="http://schemas.microsoft.com/office/powerpoint/2010/main" val="35168982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-hand Pictur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9E1943E7-9C84-A646-A73A-166A7250345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6205728" cy="6858000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dirty="0"/>
              <a:t>Place Picture Here. </a:t>
            </a:r>
          </a:p>
          <a:p>
            <a:endParaRPr lang="en-US" dirty="0"/>
          </a:p>
          <a:p>
            <a:r>
              <a:rPr lang="en-US" dirty="0"/>
              <a:t>The box below is to be used on top of the photo.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05BBFA-D92B-2C45-9384-CD43092C0DE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694820" y="1121664"/>
            <a:ext cx="4997308" cy="4852416"/>
          </a:xfrm>
        </p:spPr>
        <p:txBody>
          <a:bodyPr anchor="ctr"/>
          <a:lstStyle>
            <a:lvl1pPr algn="l">
              <a:defRPr sz="3200">
                <a:solidFill>
                  <a:srgbClr val="0058A4"/>
                </a:solidFill>
                <a:latin typeface="Rockwell" panose="02060603020205020403" pitchFamily="18" charset="77"/>
              </a:defRPr>
            </a:lvl1pPr>
          </a:lstStyle>
          <a:p>
            <a:r>
              <a:rPr lang="en-US" dirty="0"/>
              <a:t>Heading (Keep it short)</a:t>
            </a:r>
          </a:p>
        </p:txBody>
      </p:sp>
    </p:spTree>
    <p:extLst>
      <p:ext uri="{BB962C8B-B14F-4D97-AF65-F5344CB8AC3E}">
        <p14:creationId xmlns:p14="http://schemas.microsoft.com/office/powerpoint/2010/main" val="30491987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bg>
      <p:bgPr>
        <a:solidFill>
          <a:srgbClr val="0058A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14A535D-4F28-644F-B5B0-147EC06B814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70892" y="826925"/>
            <a:ext cx="10751236" cy="2483537"/>
          </a:xfrm>
        </p:spPr>
        <p:txBody>
          <a:bodyPr anchor="ctr">
            <a:noAutofit/>
          </a:bodyPr>
          <a:lstStyle>
            <a:lvl1pPr marL="0" indent="0" algn="l">
              <a:buNone/>
              <a:defRPr lang="en-US" sz="9600" b="0" i="0" u="none" strike="noStrike" smtClean="0">
                <a:solidFill>
                  <a:schemeClr val="bg1"/>
                </a:solidFill>
                <a:effectLst/>
                <a:latin typeface="Rockwell" panose="02060603020205020403" pitchFamily="18" charset="77"/>
              </a:defRPr>
            </a:lvl1pPr>
            <a:lvl2pPr>
              <a:defRPr sz="4400">
                <a:latin typeface="Rockwell" panose="02060603020205020403" pitchFamily="18" charset="77"/>
              </a:defRPr>
            </a:lvl2pPr>
            <a:lvl3pPr>
              <a:defRPr sz="4400">
                <a:latin typeface="Rockwell" panose="02060603020205020403" pitchFamily="18" charset="77"/>
              </a:defRPr>
            </a:lvl3pPr>
            <a:lvl4pPr>
              <a:defRPr sz="4400">
                <a:latin typeface="Rockwell" panose="02060603020205020403" pitchFamily="18" charset="77"/>
              </a:defRPr>
            </a:lvl4pPr>
            <a:lvl5pPr>
              <a:defRPr sz="4400">
                <a:latin typeface="Rockwell" panose="02060603020205020403" pitchFamily="18" charset="77"/>
              </a:defRPr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.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65B27EB-C14E-104C-8EE0-6B62E09B72A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22778" y="5675855"/>
            <a:ext cx="7499350" cy="433388"/>
          </a:xfrm>
        </p:spPr>
        <p:txBody>
          <a:bodyPr/>
          <a:lstStyle>
            <a:lvl1pPr marL="0" indent="0" algn="r">
              <a:buNone/>
              <a:defRPr spc="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—ALBUS DUMBLEDORE</a:t>
            </a:r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21F3A494-AE4A-1049-AFFE-28F7A95D6DF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70892" y="3136810"/>
            <a:ext cx="10751236" cy="2483537"/>
          </a:xfrm>
        </p:spPr>
        <p:txBody>
          <a:bodyPr anchor="ctr">
            <a:normAutofit/>
          </a:bodyPr>
          <a:lstStyle>
            <a:lvl1pPr marL="0" indent="0" algn="l">
              <a:buNone/>
              <a:defRPr lang="en-US" sz="3600" b="0" i="0" u="none" strike="noStrike" spc="300" smtClean="0">
                <a:effectLst/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4400">
                <a:latin typeface="Rockwell" panose="02060603020205020403" pitchFamily="18" charset="77"/>
              </a:defRPr>
            </a:lvl2pPr>
            <a:lvl3pPr>
              <a:defRPr sz="4400">
                <a:latin typeface="Rockwell" panose="02060603020205020403" pitchFamily="18" charset="77"/>
              </a:defRPr>
            </a:lvl3pPr>
            <a:lvl4pPr>
              <a:defRPr sz="4400">
                <a:latin typeface="Rockwell" panose="02060603020205020403" pitchFamily="18" charset="77"/>
              </a:defRPr>
            </a:lvl4pPr>
            <a:lvl5pPr>
              <a:defRPr sz="4400">
                <a:latin typeface="Rockwell" panose="02060603020205020403" pitchFamily="18" charset="77"/>
              </a:defRPr>
            </a:lvl5pPr>
          </a:lstStyle>
          <a:p>
            <a:pPr lvl="0"/>
            <a:r>
              <a:rPr lang="en-US" dirty="0"/>
              <a:t>LOREM IPSUM DOLOR SIT AMET, CONSECTETUR ADIPISCING ELIT, SED DO EIUSMOD.</a:t>
            </a:r>
          </a:p>
        </p:txBody>
      </p:sp>
    </p:spTree>
    <p:extLst>
      <p:ext uri="{BB962C8B-B14F-4D97-AF65-F5344CB8AC3E}">
        <p14:creationId xmlns:p14="http://schemas.microsoft.com/office/powerpoint/2010/main" val="8274542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allout Slide w Content Columns">
    <p:bg>
      <p:bgPr>
        <a:solidFill>
          <a:srgbClr val="0058A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14A535D-4F28-644F-B5B0-147EC06B814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70892" y="826925"/>
            <a:ext cx="10751236" cy="2483537"/>
          </a:xfrm>
        </p:spPr>
        <p:txBody>
          <a:bodyPr anchor="ctr">
            <a:noAutofit/>
          </a:bodyPr>
          <a:lstStyle>
            <a:lvl1pPr marL="0" indent="0" algn="l">
              <a:buNone/>
              <a:defRPr lang="en-US" sz="9600" b="0" i="0" u="none" strike="noStrike" smtClean="0">
                <a:solidFill>
                  <a:schemeClr val="bg1"/>
                </a:solidFill>
                <a:effectLst/>
                <a:latin typeface="Rockwell" panose="02060603020205020403" pitchFamily="18" charset="77"/>
              </a:defRPr>
            </a:lvl1pPr>
            <a:lvl2pPr>
              <a:defRPr sz="4400">
                <a:latin typeface="Rockwell" panose="02060603020205020403" pitchFamily="18" charset="77"/>
              </a:defRPr>
            </a:lvl2pPr>
            <a:lvl3pPr>
              <a:defRPr sz="4400">
                <a:latin typeface="Rockwell" panose="02060603020205020403" pitchFamily="18" charset="77"/>
              </a:defRPr>
            </a:lvl3pPr>
            <a:lvl4pPr>
              <a:defRPr sz="4400">
                <a:latin typeface="Rockwell" panose="02060603020205020403" pitchFamily="18" charset="77"/>
              </a:defRPr>
            </a:lvl4pPr>
            <a:lvl5pPr>
              <a:defRPr sz="4400">
                <a:latin typeface="Rockwell" panose="02060603020205020403" pitchFamily="18" charset="77"/>
              </a:defRPr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.</a:t>
            </a:r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21F3A494-AE4A-1049-AFFE-28F7A95D6DF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70892" y="3846910"/>
            <a:ext cx="3251886" cy="2483537"/>
          </a:xfrm>
        </p:spPr>
        <p:txBody>
          <a:bodyPr anchor="ctr">
            <a:normAutofit/>
          </a:bodyPr>
          <a:lstStyle>
            <a:lvl1pPr marL="0" indent="0" algn="l">
              <a:buNone/>
              <a:defRPr lang="en-US" sz="2400" b="0" i="0" u="none" strike="noStrike" spc="300" smtClean="0">
                <a:effectLst/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4400">
                <a:latin typeface="Rockwell" panose="02060603020205020403" pitchFamily="18" charset="77"/>
              </a:defRPr>
            </a:lvl2pPr>
            <a:lvl3pPr>
              <a:defRPr sz="4400">
                <a:latin typeface="Rockwell" panose="02060603020205020403" pitchFamily="18" charset="77"/>
              </a:defRPr>
            </a:lvl3pPr>
            <a:lvl4pPr>
              <a:defRPr sz="4400">
                <a:latin typeface="Rockwell" panose="02060603020205020403" pitchFamily="18" charset="77"/>
              </a:defRPr>
            </a:lvl4pPr>
            <a:lvl5pPr>
              <a:defRPr sz="4400">
                <a:latin typeface="Rockwell" panose="02060603020205020403" pitchFamily="18" charset="77"/>
              </a:defRPr>
            </a:lvl5pPr>
          </a:lstStyle>
          <a:p>
            <a:pPr lvl="0"/>
            <a:r>
              <a:rPr lang="en-US" dirty="0"/>
              <a:t>LOREM IPSUM DOLOR SIT AMET, </a:t>
            </a:r>
            <a:r>
              <a:rPr lang="en-US" dirty="0" err="1"/>
              <a:t>CONSECTEtTUR</a:t>
            </a:r>
            <a:r>
              <a:rPr lang="en-US" dirty="0"/>
              <a:t> ADIPISCING ELIT, SED DO EIUSMOD .T</a:t>
            </a:r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A523DBC9-9E1C-0845-8342-B06FA6A1CA9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50412" y="3846910"/>
            <a:ext cx="3251886" cy="2483537"/>
          </a:xfrm>
        </p:spPr>
        <p:txBody>
          <a:bodyPr anchor="ctr">
            <a:normAutofit/>
          </a:bodyPr>
          <a:lstStyle>
            <a:lvl1pPr marL="0" indent="0" algn="l">
              <a:buNone/>
              <a:defRPr lang="en-US" sz="2400" b="0" i="0" u="none" strike="noStrike" spc="300" smtClean="0">
                <a:effectLst/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4400">
                <a:latin typeface="Rockwell" panose="02060603020205020403" pitchFamily="18" charset="77"/>
              </a:defRPr>
            </a:lvl2pPr>
            <a:lvl3pPr>
              <a:defRPr sz="4400">
                <a:latin typeface="Rockwell" panose="02060603020205020403" pitchFamily="18" charset="77"/>
              </a:defRPr>
            </a:lvl3pPr>
            <a:lvl4pPr>
              <a:defRPr sz="4400">
                <a:latin typeface="Rockwell" panose="02060603020205020403" pitchFamily="18" charset="77"/>
              </a:defRPr>
            </a:lvl4pPr>
            <a:lvl5pPr>
              <a:defRPr sz="4400">
                <a:latin typeface="Rockwell" panose="02060603020205020403" pitchFamily="18" charset="77"/>
              </a:defRPr>
            </a:lvl5pPr>
          </a:lstStyle>
          <a:p>
            <a:pPr lvl="0"/>
            <a:r>
              <a:rPr lang="en-US" dirty="0"/>
              <a:t>LOREM IPSUM DOLOR SIT AMET, </a:t>
            </a:r>
            <a:r>
              <a:rPr lang="en-US" dirty="0" err="1"/>
              <a:t>CONSECTEtTUR</a:t>
            </a:r>
            <a:r>
              <a:rPr lang="en-US" dirty="0"/>
              <a:t> ADIPISCING ELIT, SED DO EIUSMOD .T</a:t>
            </a: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BC799DC0-636B-2049-88B1-8A6FAC82AC6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68972" y="3846910"/>
            <a:ext cx="3251886" cy="2483537"/>
          </a:xfrm>
        </p:spPr>
        <p:txBody>
          <a:bodyPr anchor="ctr">
            <a:normAutofit/>
          </a:bodyPr>
          <a:lstStyle>
            <a:lvl1pPr marL="0" indent="0" algn="l">
              <a:buNone/>
              <a:defRPr lang="en-US" sz="2400" b="0" i="0" u="none" strike="noStrike" spc="300" smtClean="0">
                <a:effectLst/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4400">
                <a:latin typeface="Rockwell" panose="02060603020205020403" pitchFamily="18" charset="77"/>
              </a:defRPr>
            </a:lvl2pPr>
            <a:lvl3pPr>
              <a:defRPr sz="4400">
                <a:latin typeface="Rockwell" panose="02060603020205020403" pitchFamily="18" charset="77"/>
              </a:defRPr>
            </a:lvl3pPr>
            <a:lvl4pPr>
              <a:defRPr sz="4400">
                <a:latin typeface="Rockwell" panose="02060603020205020403" pitchFamily="18" charset="77"/>
              </a:defRPr>
            </a:lvl4pPr>
            <a:lvl5pPr>
              <a:defRPr sz="4400">
                <a:latin typeface="Rockwell" panose="02060603020205020403" pitchFamily="18" charset="77"/>
              </a:defRPr>
            </a:lvl5pPr>
          </a:lstStyle>
          <a:p>
            <a:pPr lvl="0"/>
            <a:r>
              <a:rPr lang="en-US" dirty="0"/>
              <a:t>LOREM IPSUM DOLOR SIT AMET, </a:t>
            </a:r>
            <a:r>
              <a:rPr lang="en-US" dirty="0" err="1"/>
              <a:t>CONSECTEtTUR</a:t>
            </a:r>
            <a:r>
              <a:rPr lang="en-US" dirty="0"/>
              <a:t> ADIPISCING ELIT, SED DO EIUSMOD .T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2EE44768-C440-6D42-9BF8-E5839781329D}"/>
              </a:ext>
            </a:extLst>
          </p:cNvPr>
          <p:cNvCxnSpPr/>
          <p:nvPr userDrawn="1"/>
        </p:nvCxnSpPr>
        <p:spPr>
          <a:xfrm>
            <a:off x="4389120" y="4120896"/>
            <a:ext cx="0" cy="1926337"/>
          </a:xfrm>
          <a:prstGeom prst="line">
            <a:avLst/>
          </a:prstGeom>
          <a:ln>
            <a:solidFill>
              <a:srgbClr val="00C0F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783EF58-B553-D04C-AEB9-B6ED659E602F}"/>
              </a:ext>
            </a:extLst>
          </p:cNvPr>
          <p:cNvCxnSpPr/>
          <p:nvPr userDrawn="1"/>
        </p:nvCxnSpPr>
        <p:spPr>
          <a:xfrm>
            <a:off x="8132064" y="4120896"/>
            <a:ext cx="0" cy="1926337"/>
          </a:xfrm>
          <a:prstGeom prst="line">
            <a:avLst/>
          </a:prstGeom>
          <a:ln>
            <a:solidFill>
              <a:srgbClr val="00C0F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28265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B690380-DB1D-3044-92F4-67DCC828BC5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lnSpc>
                <a:spcPct val="200000"/>
              </a:lnSpc>
              <a:buNone/>
              <a:defRPr sz="2400" spc="600">
                <a:solidFill>
                  <a:srgbClr val="00C0F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algn="ctr">
              <a:lnSpc>
                <a:spcPct val="200000"/>
              </a:lnSpc>
            </a:pPr>
            <a:r>
              <a:rPr lang="en-US" sz="2400" spc="300" dirty="0">
                <a:solidFill>
                  <a:srgbClr val="5EB6E3"/>
                </a:solidFill>
                <a:latin typeface="Calibri" charset="0"/>
                <a:ea typeface="Calibri" charset="0"/>
                <a:cs typeface="Calibri" charset="0"/>
              </a:rPr>
              <a:t>PRESENTATION SUBTITLE</a:t>
            </a:r>
          </a:p>
        </p:txBody>
      </p:sp>
      <p:sp>
        <p:nvSpPr>
          <p:cNvPr id="4" name="Title 12">
            <a:extLst>
              <a:ext uri="{FF2B5EF4-FFF2-40B4-BE49-F238E27FC236}">
                <a16:creationId xmlns:a16="http://schemas.microsoft.com/office/drawing/2014/main" id="{89066DAE-7AF6-EB4F-8B77-D3D452AB2EB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628074"/>
            <a:ext cx="10515600" cy="2420009"/>
          </a:xfrm>
        </p:spPr>
        <p:txBody>
          <a:bodyPr anchor="b"/>
          <a:lstStyle>
            <a:lvl1pPr>
              <a:defRPr sz="4800" u="none"/>
            </a:lvl1pPr>
          </a:lstStyle>
          <a:p>
            <a:r>
              <a:rPr lang="en-US" dirty="0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131705637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in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C4C45D-F5FC-D942-B3CB-A437617F07B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65578" y="304800"/>
            <a:ext cx="8434070" cy="3370263"/>
          </a:xfrm>
        </p:spPr>
        <p:txBody>
          <a:bodyPr anchor="b"/>
          <a:lstStyle>
            <a:lvl1pPr algn="l">
              <a:defRPr sz="6000">
                <a:solidFill>
                  <a:srgbClr val="0058A4"/>
                </a:solidFill>
                <a:latin typeface="Rockwell" panose="02060603020205020403" pitchFamily="18" charset="77"/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7A6C64-3635-C64B-89B4-DE9073EC81A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465578" y="3669793"/>
            <a:ext cx="8434070" cy="1505458"/>
          </a:xfrm>
        </p:spPr>
        <p:txBody>
          <a:bodyPr/>
          <a:lstStyle>
            <a:lvl1pPr marL="0" indent="0" algn="l">
              <a:buNone/>
              <a:defRPr sz="2400" spc="600">
                <a:solidFill>
                  <a:srgbClr val="00C0F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SECTION SUBTITLE</a:t>
            </a:r>
          </a:p>
        </p:txBody>
      </p:sp>
    </p:spTree>
    <p:extLst>
      <p:ext uri="{BB962C8B-B14F-4D97-AF65-F5344CB8AC3E}">
        <p14:creationId xmlns:p14="http://schemas.microsoft.com/office/powerpoint/2010/main" val="378516362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faul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09B1D-7F15-EB41-84E2-A2346E74E6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7879" y="251359"/>
            <a:ext cx="6221506" cy="562168"/>
          </a:xfrm>
          <a:ln>
            <a:noFill/>
          </a:ln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Rockwell" panose="02060603020205020403" pitchFamily="18" charset="77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CC4D13-402D-ED47-AF34-851688706D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2525"/>
            <a:ext cx="10515600" cy="4532781"/>
          </a:xfrm>
        </p:spPr>
        <p:txBody>
          <a:bodyPr>
            <a:normAutofit/>
          </a:bodyPr>
          <a:lstStyle>
            <a:lvl1pPr>
              <a:defRPr sz="2800">
                <a:solidFill>
                  <a:srgbClr val="00C0F1"/>
                </a:solidFill>
              </a:defRPr>
            </a:lvl1pPr>
            <a:lvl2pPr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1B0B9CC5-E39E-FA4A-AAC7-4ED1F62FBD0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668935" y="306813"/>
            <a:ext cx="6221506" cy="451260"/>
          </a:xfrm>
        </p:spPr>
        <p:txBody>
          <a:bodyPr>
            <a:normAutofit/>
          </a:bodyPr>
          <a:lstStyle>
            <a:lvl1pPr marL="0" indent="0" algn="r">
              <a:buNone/>
              <a:defRPr sz="2400" spc="600"/>
            </a:lvl1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09729828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-h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28D01-044C-EA4B-913B-83D7C9A6CF7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94795" y="1406697"/>
            <a:ext cx="5042648" cy="1600200"/>
          </a:xfrm>
        </p:spPr>
        <p:txBody>
          <a:bodyPr anchor="b"/>
          <a:lstStyle>
            <a:lvl1pPr algn="l">
              <a:defRPr sz="3200">
                <a:solidFill>
                  <a:srgbClr val="0058A4"/>
                </a:solidFill>
                <a:latin typeface="Rockwell" panose="02060603020205020403" pitchFamily="18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11">
            <a:extLst>
              <a:ext uri="{FF2B5EF4-FFF2-40B4-BE49-F238E27FC236}">
                <a16:creationId xmlns:a16="http://schemas.microsoft.com/office/drawing/2014/main" id="{ED5D7B93-CDCC-C248-B955-D9B9D899D83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668935" y="306813"/>
            <a:ext cx="6221506" cy="451260"/>
          </a:xfrm>
        </p:spPr>
        <p:txBody>
          <a:bodyPr>
            <a:normAutofit/>
          </a:bodyPr>
          <a:lstStyle>
            <a:lvl1pPr marL="0" indent="0" algn="r">
              <a:buNone/>
              <a:defRPr sz="2400" spc="600"/>
            </a:lvl1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95906F36-0FA4-9146-9F9D-50B127DCD18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07963" y="306388"/>
            <a:ext cx="5461000" cy="452437"/>
          </a:xfrm>
        </p:spPr>
        <p:txBody>
          <a:bodyPr>
            <a:noAutofit/>
          </a:bodyPr>
          <a:lstStyle>
            <a:lvl1pPr marL="0" indent="0">
              <a:buNone/>
              <a:defRPr sz="3600">
                <a:solidFill>
                  <a:schemeClr val="bg1"/>
                </a:solidFill>
                <a:latin typeface="Rockwell" panose="02060603020205020403" pitchFamily="18" charset="77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7756414E-A19E-1F4E-902D-57A716BF6937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523179" y="1401363"/>
            <a:ext cx="5042648" cy="512135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algn="l"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 algn="l"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 algn="l"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 algn="l"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n-US" dirty="0"/>
              <a:t>Place Picture or Content Here.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63EDC503-3538-A849-8938-EE958EC2821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594475" y="3006725"/>
            <a:ext cx="5043488" cy="2711450"/>
          </a:xfrm>
        </p:spPr>
        <p:txBody>
          <a:bodyPr/>
          <a:lstStyle>
            <a:lvl2pPr>
              <a:defRPr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3035320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-hand Pictur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9E1943E7-9C84-A646-A73A-166A7250345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6205728" cy="6858000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dirty="0"/>
              <a:t>Place Picture Here.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05BBFA-D92B-2C45-9384-CD43092C0DE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694820" y="1121664"/>
            <a:ext cx="4997308" cy="4852416"/>
          </a:xfrm>
        </p:spPr>
        <p:txBody>
          <a:bodyPr anchor="ctr"/>
          <a:lstStyle>
            <a:lvl1pPr algn="l">
              <a:defRPr sz="3200">
                <a:solidFill>
                  <a:srgbClr val="0058A4"/>
                </a:solidFill>
                <a:latin typeface="Rockwell" panose="02060603020205020403" pitchFamily="18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3049989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rgbClr val="14325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14A535D-4F28-644F-B5B0-147EC06B814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70892" y="826925"/>
            <a:ext cx="10751236" cy="2483537"/>
          </a:xfrm>
        </p:spPr>
        <p:txBody>
          <a:bodyPr anchor="ctr">
            <a:noAutofit/>
          </a:bodyPr>
          <a:lstStyle>
            <a:lvl1pPr marL="0" indent="0" algn="l">
              <a:buNone/>
              <a:defRPr lang="en-US" sz="9600" b="0" i="0" u="none" strike="noStrike" smtClean="0">
                <a:solidFill>
                  <a:schemeClr val="bg1"/>
                </a:solidFill>
                <a:effectLst/>
                <a:latin typeface="Rockwell" panose="02060603020205020403" pitchFamily="18" charset="77"/>
              </a:defRPr>
            </a:lvl1pPr>
            <a:lvl2pPr>
              <a:defRPr sz="4400">
                <a:latin typeface="Rockwell" panose="02060603020205020403" pitchFamily="18" charset="77"/>
              </a:defRPr>
            </a:lvl2pPr>
            <a:lvl3pPr>
              <a:defRPr sz="4400">
                <a:latin typeface="Rockwell" panose="02060603020205020403" pitchFamily="18" charset="77"/>
              </a:defRPr>
            </a:lvl3pPr>
            <a:lvl4pPr>
              <a:defRPr sz="4400">
                <a:latin typeface="Rockwell" panose="02060603020205020403" pitchFamily="18" charset="77"/>
              </a:defRPr>
            </a:lvl4pPr>
            <a:lvl5pPr>
              <a:defRPr sz="4400">
                <a:latin typeface="Rockwell" panose="02060603020205020403" pitchFamily="18" charset="77"/>
              </a:defRPr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.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65B27EB-C14E-104C-8EE0-6B62E09B72A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22778" y="5675855"/>
            <a:ext cx="7499350" cy="433388"/>
          </a:xfrm>
        </p:spPr>
        <p:txBody>
          <a:bodyPr/>
          <a:lstStyle>
            <a:lvl1pPr marL="0" indent="0" algn="r">
              <a:buNone/>
              <a:defRPr spc="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—ALBUS DUMBLEDORE</a:t>
            </a:r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21F3A494-AE4A-1049-AFFE-28F7A95D6DF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70892" y="3136810"/>
            <a:ext cx="10751236" cy="2483537"/>
          </a:xfrm>
        </p:spPr>
        <p:txBody>
          <a:bodyPr anchor="ctr">
            <a:normAutofit/>
          </a:bodyPr>
          <a:lstStyle>
            <a:lvl1pPr marL="0" indent="0" algn="l">
              <a:buNone/>
              <a:defRPr lang="en-US" sz="3600" b="0" i="0" u="none" strike="noStrike" spc="300" smtClean="0">
                <a:effectLst/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4400">
                <a:latin typeface="Rockwell" panose="02060603020205020403" pitchFamily="18" charset="77"/>
              </a:defRPr>
            </a:lvl2pPr>
            <a:lvl3pPr>
              <a:defRPr sz="4400">
                <a:latin typeface="Rockwell" panose="02060603020205020403" pitchFamily="18" charset="77"/>
              </a:defRPr>
            </a:lvl3pPr>
            <a:lvl4pPr>
              <a:defRPr sz="4400">
                <a:latin typeface="Rockwell" panose="02060603020205020403" pitchFamily="18" charset="77"/>
              </a:defRPr>
            </a:lvl4pPr>
            <a:lvl5pPr>
              <a:defRPr sz="4400">
                <a:latin typeface="Rockwell" panose="02060603020205020403" pitchFamily="18" charset="77"/>
              </a:defRPr>
            </a:lvl5pPr>
          </a:lstStyle>
          <a:p>
            <a:pPr lvl="0"/>
            <a:r>
              <a:rPr lang="en-US" dirty="0"/>
              <a:t>LOREM IPSUM DOLOR SIT AMET, CONSECTETUR ADIPISCING ELIT, SED DO EIUSMOD .T</a:t>
            </a:r>
          </a:p>
        </p:txBody>
      </p:sp>
    </p:spTree>
    <p:extLst>
      <p:ext uri="{BB962C8B-B14F-4D97-AF65-F5344CB8AC3E}">
        <p14:creationId xmlns:p14="http://schemas.microsoft.com/office/powerpoint/2010/main" val="72023928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llout Slide w Content Columns">
    <p:bg>
      <p:bgPr>
        <a:solidFill>
          <a:srgbClr val="14325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14A535D-4F28-644F-B5B0-147EC06B814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70892" y="826925"/>
            <a:ext cx="10751236" cy="2483537"/>
          </a:xfrm>
        </p:spPr>
        <p:txBody>
          <a:bodyPr anchor="ctr">
            <a:noAutofit/>
          </a:bodyPr>
          <a:lstStyle>
            <a:lvl1pPr marL="0" indent="0" algn="l">
              <a:buNone/>
              <a:defRPr lang="en-US" sz="9600" b="0" i="0" u="none" strike="noStrike" smtClean="0">
                <a:solidFill>
                  <a:schemeClr val="bg1"/>
                </a:solidFill>
                <a:effectLst/>
                <a:latin typeface="Rockwell" panose="02060603020205020403" pitchFamily="18" charset="77"/>
              </a:defRPr>
            </a:lvl1pPr>
            <a:lvl2pPr>
              <a:defRPr sz="4400">
                <a:latin typeface="Rockwell" panose="02060603020205020403" pitchFamily="18" charset="77"/>
              </a:defRPr>
            </a:lvl2pPr>
            <a:lvl3pPr>
              <a:defRPr sz="4400">
                <a:latin typeface="Rockwell" panose="02060603020205020403" pitchFamily="18" charset="77"/>
              </a:defRPr>
            </a:lvl3pPr>
            <a:lvl4pPr>
              <a:defRPr sz="4400">
                <a:latin typeface="Rockwell" panose="02060603020205020403" pitchFamily="18" charset="77"/>
              </a:defRPr>
            </a:lvl4pPr>
            <a:lvl5pPr>
              <a:defRPr sz="4400">
                <a:latin typeface="Rockwell" panose="02060603020205020403" pitchFamily="18" charset="77"/>
              </a:defRPr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.</a:t>
            </a:r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21F3A494-AE4A-1049-AFFE-28F7A95D6DF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70892" y="3846910"/>
            <a:ext cx="3251886" cy="2483537"/>
          </a:xfrm>
        </p:spPr>
        <p:txBody>
          <a:bodyPr anchor="ctr">
            <a:normAutofit/>
          </a:bodyPr>
          <a:lstStyle>
            <a:lvl1pPr marL="0" indent="0" algn="l">
              <a:buNone/>
              <a:defRPr lang="en-US" sz="2400" b="0" i="0" u="none" strike="noStrike" spc="300" smtClean="0">
                <a:effectLst/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4400">
                <a:latin typeface="Rockwell" panose="02060603020205020403" pitchFamily="18" charset="77"/>
              </a:defRPr>
            </a:lvl2pPr>
            <a:lvl3pPr>
              <a:defRPr sz="4400">
                <a:latin typeface="Rockwell" panose="02060603020205020403" pitchFamily="18" charset="77"/>
              </a:defRPr>
            </a:lvl3pPr>
            <a:lvl4pPr>
              <a:defRPr sz="4400">
                <a:latin typeface="Rockwell" panose="02060603020205020403" pitchFamily="18" charset="77"/>
              </a:defRPr>
            </a:lvl4pPr>
            <a:lvl5pPr>
              <a:defRPr sz="4400">
                <a:latin typeface="Rockwell" panose="02060603020205020403" pitchFamily="18" charset="77"/>
              </a:defRPr>
            </a:lvl5pPr>
          </a:lstStyle>
          <a:p>
            <a:pPr lvl="0"/>
            <a:r>
              <a:rPr lang="en-US" dirty="0"/>
              <a:t>LOREM IPSUM DOLOR SIT AMET, </a:t>
            </a:r>
            <a:r>
              <a:rPr lang="en-US" dirty="0" err="1"/>
              <a:t>CONSECTEtTUR</a:t>
            </a:r>
            <a:r>
              <a:rPr lang="en-US" dirty="0"/>
              <a:t> ADIPISCING ELIT, SED DO EIUSMOD .T</a:t>
            </a:r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A523DBC9-9E1C-0845-8342-B06FA6A1CA9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50412" y="3846910"/>
            <a:ext cx="3251886" cy="2483537"/>
          </a:xfrm>
        </p:spPr>
        <p:txBody>
          <a:bodyPr anchor="ctr">
            <a:normAutofit/>
          </a:bodyPr>
          <a:lstStyle>
            <a:lvl1pPr marL="0" indent="0" algn="l">
              <a:buNone/>
              <a:defRPr lang="en-US" sz="2400" b="0" i="0" u="none" strike="noStrike" spc="300" smtClean="0">
                <a:effectLst/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4400">
                <a:latin typeface="Rockwell" panose="02060603020205020403" pitchFamily="18" charset="77"/>
              </a:defRPr>
            </a:lvl2pPr>
            <a:lvl3pPr>
              <a:defRPr sz="4400">
                <a:latin typeface="Rockwell" panose="02060603020205020403" pitchFamily="18" charset="77"/>
              </a:defRPr>
            </a:lvl3pPr>
            <a:lvl4pPr>
              <a:defRPr sz="4400">
                <a:latin typeface="Rockwell" panose="02060603020205020403" pitchFamily="18" charset="77"/>
              </a:defRPr>
            </a:lvl4pPr>
            <a:lvl5pPr>
              <a:defRPr sz="4400">
                <a:latin typeface="Rockwell" panose="02060603020205020403" pitchFamily="18" charset="77"/>
              </a:defRPr>
            </a:lvl5pPr>
          </a:lstStyle>
          <a:p>
            <a:pPr lvl="0"/>
            <a:r>
              <a:rPr lang="en-US" dirty="0"/>
              <a:t>LOREM IPSUM DOLOR SIT AMET, </a:t>
            </a:r>
            <a:r>
              <a:rPr lang="en-US" dirty="0" err="1"/>
              <a:t>CONSECTEtTUR</a:t>
            </a:r>
            <a:r>
              <a:rPr lang="en-US" dirty="0"/>
              <a:t> ADIPISCING ELIT, SED DO EIUSMOD .T</a:t>
            </a: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BC799DC0-636B-2049-88B1-8A6FAC82AC6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68972" y="3846910"/>
            <a:ext cx="3251886" cy="2483537"/>
          </a:xfrm>
        </p:spPr>
        <p:txBody>
          <a:bodyPr anchor="ctr">
            <a:normAutofit/>
          </a:bodyPr>
          <a:lstStyle>
            <a:lvl1pPr marL="0" indent="0" algn="l">
              <a:buNone/>
              <a:defRPr lang="en-US" sz="2400" b="0" i="0" u="none" strike="noStrike" spc="300" smtClean="0">
                <a:effectLst/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4400">
                <a:latin typeface="Rockwell" panose="02060603020205020403" pitchFamily="18" charset="77"/>
              </a:defRPr>
            </a:lvl2pPr>
            <a:lvl3pPr>
              <a:defRPr sz="4400">
                <a:latin typeface="Rockwell" panose="02060603020205020403" pitchFamily="18" charset="77"/>
              </a:defRPr>
            </a:lvl3pPr>
            <a:lvl4pPr>
              <a:defRPr sz="4400">
                <a:latin typeface="Rockwell" panose="02060603020205020403" pitchFamily="18" charset="77"/>
              </a:defRPr>
            </a:lvl4pPr>
            <a:lvl5pPr>
              <a:defRPr sz="4400">
                <a:latin typeface="Rockwell" panose="02060603020205020403" pitchFamily="18" charset="77"/>
              </a:defRPr>
            </a:lvl5pPr>
          </a:lstStyle>
          <a:p>
            <a:pPr lvl="0"/>
            <a:r>
              <a:rPr lang="en-US" dirty="0"/>
              <a:t>LOREM IPSUM DOLOR SIT AMET, </a:t>
            </a:r>
            <a:r>
              <a:rPr lang="en-US" dirty="0" err="1"/>
              <a:t>CONSECTEtTUR</a:t>
            </a:r>
            <a:r>
              <a:rPr lang="en-US" dirty="0"/>
              <a:t> ADIPISCING ELIT, SED DO EIUSMOD .T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2EE44768-C440-6D42-9BF8-E5839781329D}"/>
              </a:ext>
            </a:extLst>
          </p:cNvPr>
          <p:cNvCxnSpPr/>
          <p:nvPr userDrawn="1"/>
        </p:nvCxnSpPr>
        <p:spPr>
          <a:xfrm>
            <a:off x="4389120" y="4120896"/>
            <a:ext cx="0" cy="1926337"/>
          </a:xfrm>
          <a:prstGeom prst="line">
            <a:avLst/>
          </a:prstGeom>
          <a:ln>
            <a:solidFill>
              <a:srgbClr val="00C0F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783EF58-B553-D04C-AEB9-B6ED659E602F}"/>
              </a:ext>
            </a:extLst>
          </p:cNvPr>
          <p:cNvCxnSpPr/>
          <p:nvPr userDrawn="1"/>
        </p:nvCxnSpPr>
        <p:spPr>
          <a:xfrm>
            <a:off x="8132064" y="4120896"/>
            <a:ext cx="0" cy="1926337"/>
          </a:xfrm>
          <a:prstGeom prst="line">
            <a:avLst/>
          </a:prstGeom>
          <a:ln>
            <a:solidFill>
              <a:srgbClr val="00C0F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2998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faul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09B1D-7F15-EB41-84E2-A2346E74E6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6293" y="298890"/>
            <a:ext cx="6221506" cy="562168"/>
          </a:xfrm>
          <a:ln>
            <a:noFill/>
          </a:ln>
        </p:spPr>
        <p:txBody>
          <a:bodyPr anchor="ctr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Rockwell" panose="02060603020205020403" pitchFamily="18" charset="77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CC4D13-402D-ED47-AF34-851688706D8D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612525"/>
            <a:ext cx="10515600" cy="4532781"/>
          </a:xfrm>
        </p:spPr>
        <p:txBody>
          <a:bodyPr>
            <a:normAutofit/>
          </a:bodyPr>
          <a:lstStyle>
            <a:lvl1pPr>
              <a:defRPr sz="2800">
                <a:solidFill>
                  <a:srgbClr val="00C0F1"/>
                </a:solidFill>
              </a:defRPr>
            </a:lvl1pPr>
            <a:lvl2pPr>
              <a:defRPr sz="2800">
                <a:solidFill>
                  <a:srgbClr val="14325B"/>
                </a:solidFill>
              </a:defRPr>
            </a:lvl2pPr>
            <a:lvl3pPr>
              <a:defRPr sz="2800">
                <a:solidFill>
                  <a:srgbClr val="14325B"/>
                </a:solidFill>
              </a:defRPr>
            </a:lvl3pPr>
            <a:lvl4pPr>
              <a:defRPr sz="2800">
                <a:solidFill>
                  <a:srgbClr val="14325B"/>
                </a:solidFill>
              </a:defRPr>
            </a:lvl4pPr>
            <a:lvl5pPr>
              <a:defRPr sz="2800">
                <a:solidFill>
                  <a:srgbClr val="14325B"/>
                </a:solidFill>
              </a:defRPr>
            </a:lvl5pPr>
          </a:lstStyle>
          <a:p>
            <a:pPr lvl="0"/>
            <a:r>
              <a:rPr lang="en-US" dirty="0"/>
              <a:t>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1B0B9CC5-E39E-FA4A-AAC7-4ED1F62FBD0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328549" y="302074"/>
            <a:ext cx="6221506" cy="487836"/>
          </a:xfrm>
        </p:spPr>
        <p:txBody>
          <a:bodyPr anchor="ctr">
            <a:normAutofit/>
          </a:bodyPr>
          <a:lstStyle>
            <a:lvl1pPr marL="0" indent="0" algn="r">
              <a:buNone/>
              <a:defRPr sz="2400" spc="600"/>
            </a:lvl1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420566457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B690380-DB1D-3044-92F4-67DCC828BC5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lnSpc>
                <a:spcPct val="200000"/>
              </a:lnSpc>
              <a:buNone/>
              <a:defRPr sz="2400" spc="600">
                <a:solidFill>
                  <a:srgbClr val="00C0F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algn="ctr">
              <a:lnSpc>
                <a:spcPct val="200000"/>
              </a:lnSpc>
            </a:pPr>
            <a:r>
              <a:rPr lang="en-US" sz="2400" spc="300" dirty="0">
                <a:solidFill>
                  <a:srgbClr val="5EB6E3"/>
                </a:solidFill>
                <a:latin typeface="Calibri" charset="0"/>
                <a:ea typeface="Calibri" charset="0"/>
                <a:cs typeface="Calibri" charset="0"/>
              </a:rPr>
              <a:t>PRESENTATION SUBTITLE</a:t>
            </a:r>
          </a:p>
        </p:txBody>
      </p:sp>
      <p:sp>
        <p:nvSpPr>
          <p:cNvPr id="4" name="Title 12">
            <a:extLst>
              <a:ext uri="{FF2B5EF4-FFF2-40B4-BE49-F238E27FC236}">
                <a16:creationId xmlns:a16="http://schemas.microsoft.com/office/drawing/2014/main" id="{7793F0FC-9825-7342-8F24-BE04B7AD82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182029"/>
            <a:ext cx="10515600" cy="2420009"/>
          </a:xfrm>
        </p:spPr>
        <p:txBody>
          <a:bodyPr anchor="b"/>
          <a:lstStyle>
            <a:lvl1pPr>
              <a:defRPr sz="4800" u="none"/>
            </a:lvl1pPr>
          </a:lstStyle>
          <a:p>
            <a:r>
              <a:rPr lang="en-US" dirty="0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154508744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in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C4C45D-F5FC-D942-B3CB-A437617F07B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74204" y="683938"/>
            <a:ext cx="8434070" cy="3370263"/>
          </a:xfrm>
        </p:spPr>
        <p:txBody>
          <a:bodyPr anchor="b"/>
          <a:lstStyle>
            <a:lvl1pPr algn="l">
              <a:defRPr sz="6000">
                <a:solidFill>
                  <a:srgbClr val="0058A4"/>
                </a:solidFill>
                <a:latin typeface="Rockwell" panose="02060603020205020403" pitchFamily="18" charset="77"/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7A6C64-3635-C64B-89B4-DE9073EC81A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74204" y="4048931"/>
            <a:ext cx="8434070" cy="1505458"/>
          </a:xfrm>
        </p:spPr>
        <p:txBody>
          <a:bodyPr/>
          <a:lstStyle>
            <a:lvl1pPr marL="0" indent="0" algn="l">
              <a:buNone/>
              <a:defRPr sz="2400" spc="600">
                <a:solidFill>
                  <a:srgbClr val="00C0F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SECTION SUBTITLE</a:t>
            </a:r>
          </a:p>
        </p:txBody>
      </p:sp>
    </p:spTree>
    <p:extLst>
      <p:ext uri="{BB962C8B-B14F-4D97-AF65-F5344CB8AC3E}">
        <p14:creationId xmlns:p14="http://schemas.microsoft.com/office/powerpoint/2010/main" val="4299733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faul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09B1D-7F15-EB41-84E2-A2346E74E6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32294" y="538488"/>
            <a:ext cx="6221506" cy="562168"/>
          </a:xfrm>
          <a:ln>
            <a:noFill/>
          </a:ln>
        </p:spPr>
        <p:txBody>
          <a:bodyPr>
            <a:normAutofit/>
          </a:bodyPr>
          <a:lstStyle>
            <a:lvl1pPr algn="r">
              <a:defRPr sz="3600">
                <a:solidFill>
                  <a:srgbClr val="0058A4"/>
                </a:solidFill>
                <a:latin typeface="Rockwell" panose="02060603020205020403" pitchFamily="18" charset="77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CC4D13-402D-ED47-AF34-851688706D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2525"/>
            <a:ext cx="10515600" cy="4532781"/>
          </a:xfrm>
        </p:spPr>
        <p:txBody>
          <a:bodyPr>
            <a:normAutofit/>
          </a:bodyPr>
          <a:lstStyle>
            <a:lvl1pPr>
              <a:defRPr sz="2800">
                <a:solidFill>
                  <a:srgbClr val="00C0F1"/>
                </a:solidFill>
              </a:defRPr>
            </a:lvl1pPr>
            <a:lvl2pPr>
              <a:defRPr sz="2800">
                <a:solidFill>
                  <a:srgbClr val="14325B"/>
                </a:solidFill>
              </a:defRPr>
            </a:lvl2pPr>
            <a:lvl3pPr>
              <a:defRPr sz="2800">
                <a:solidFill>
                  <a:srgbClr val="14325B"/>
                </a:solidFill>
              </a:defRPr>
            </a:lvl3pPr>
            <a:lvl4pPr>
              <a:defRPr sz="2800">
                <a:solidFill>
                  <a:srgbClr val="14325B"/>
                </a:solidFill>
              </a:defRPr>
            </a:lvl4pPr>
            <a:lvl5pPr>
              <a:defRPr sz="2800">
                <a:solidFill>
                  <a:srgbClr val="14325B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2399181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-h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28D01-044C-EA4B-913B-83D7C9A6CF7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3179" y="601263"/>
            <a:ext cx="5042648" cy="1600200"/>
          </a:xfrm>
        </p:spPr>
        <p:txBody>
          <a:bodyPr anchor="b"/>
          <a:lstStyle>
            <a:lvl1pPr algn="l">
              <a:defRPr sz="3200">
                <a:solidFill>
                  <a:srgbClr val="0058A4"/>
                </a:solidFill>
                <a:latin typeface="Rockwell" panose="02060603020205020403" pitchFamily="18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7756414E-A19E-1F4E-902D-57A716BF6937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523179" y="2201463"/>
            <a:ext cx="5042648" cy="432125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800">
                <a:solidFill>
                  <a:schemeClr val="bg1">
                    <a:lumMod val="65000"/>
                  </a:schemeClr>
                </a:solidFill>
              </a:defRPr>
            </a:lvl1pPr>
            <a:lvl2pPr algn="l"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 algn="l"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 algn="l"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 algn="l"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n-US" dirty="0"/>
              <a:t>Place Picture or Content Here.</a:t>
            </a:r>
          </a:p>
        </p:txBody>
      </p:sp>
    </p:spTree>
    <p:extLst>
      <p:ext uri="{BB962C8B-B14F-4D97-AF65-F5344CB8AC3E}">
        <p14:creationId xmlns:p14="http://schemas.microsoft.com/office/powerpoint/2010/main" val="182390712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eft-h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28D01-044C-EA4B-913B-83D7C9A6CF7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643563" y="601263"/>
            <a:ext cx="5042648" cy="1600200"/>
          </a:xfrm>
        </p:spPr>
        <p:txBody>
          <a:bodyPr anchor="b"/>
          <a:lstStyle>
            <a:lvl1pPr algn="l">
              <a:defRPr sz="3200">
                <a:solidFill>
                  <a:srgbClr val="0058A4"/>
                </a:solidFill>
                <a:latin typeface="Rockwell" panose="02060603020205020403" pitchFamily="18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7756414E-A19E-1F4E-902D-57A716BF6937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6643563" y="2201463"/>
            <a:ext cx="5042648" cy="432125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800">
                <a:solidFill>
                  <a:schemeClr val="bg1">
                    <a:lumMod val="65000"/>
                  </a:schemeClr>
                </a:solidFill>
              </a:defRPr>
            </a:lvl1pPr>
            <a:lvl2pPr algn="l"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 algn="l"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 algn="l"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 algn="l"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n-US" dirty="0"/>
              <a:t>Place Picture or Content Here.</a:t>
            </a:r>
          </a:p>
        </p:txBody>
      </p:sp>
    </p:spTree>
    <p:extLst>
      <p:ext uri="{BB962C8B-B14F-4D97-AF65-F5344CB8AC3E}">
        <p14:creationId xmlns:p14="http://schemas.microsoft.com/office/powerpoint/2010/main" val="133480021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rgbClr val="14325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14A535D-4F28-644F-B5B0-147EC06B814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70892" y="826925"/>
            <a:ext cx="10751236" cy="2483537"/>
          </a:xfrm>
        </p:spPr>
        <p:txBody>
          <a:bodyPr anchor="ctr">
            <a:noAutofit/>
          </a:bodyPr>
          <a:lstStyle>
            <a:lvl1pPr marL="0" indent="0" algn="l">
              <a:buNone/>
              <a:defRPr lang="en-US" sz="9600" b="0" i="0" u="none" strike="noStrike" smtClean="0">
                <a:solidFill>
                  <a:schemeClr val="bg1"/>
                </a:solidFill>
                <a:effectLst/>
                <a:latin typeface="Rockwell" panose="02060603020205020403" pitchFamily="18" charset="77"/>
              </a:defRPr>
            </a:lvl1pPr>
            <a:lvl2pPr>
              <a:defRPr sz="4400">
                <a:latin typeface="Rockwell" panose="02060603020205020403" pitchFamily="18" charset="77"/>
              </a:defRPr>
            </a:lvl2pPr>
            <a:lvl3pPr>
              <a:defRPr sz="4400">
                <a:latin typeface="Rockwell" panose="02060603020205020403" pitchFamily="18" charset="77"/>
              </a:defRPr>
            </a:lvl3pPr>
            <a:lvl4pPr>
              <a:defRPr sz="4400">
                <a:latin typeface="Rockwell" panose="02060603020205020403" pitchFamily="18" charset="77"/>
              </a:defRPr>
            </a:lvl4pPr>
            <a:lvl5pPr>
              <a:defRPr sz="4400">
                <a:latin typeface="Rockwell" panose="02060603020205020403" pitchFamily="18" charset="77"/>
              </a:defRPr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.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65B27EB-C14E-104C-8EE0-6B62E09B72A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22778" y="5675855"/>
            <a:ext cx="7499350" cy="433388"/>
          </a:xfrm>
        </p:spPr>
        <p:txBody>
          <a:bodyPr/>
          <a:lstStyle>
            <a:lvl1pPr marL="0" indent="0" algn="r">
              <a:buNone/>
              <a:defRPr spc="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—ALBUS DUMBLEDORE</a:t>
            </a:r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21F3A494-AE4A-1049-AFFE-28F7A95D6DF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70892" y="3136810"/>
            <a:ext cx="10751236" cy="2483537"/>
          </a:xfrm>
        </p:spPr>
        <p:txBody>
          <a:bodyPr anchor="ctr">
            <a:normAutofit/>
          </a:bodyPr>
          <a:lstStyle>
            <a:lvl1pPr marL="0" indent="0" algn="l">
              <a:buNone/>
              <a:defRPr lang="en-US" sz="3600" b="0" i="0" u="none" strike="noStrike" spc="300" smtClean="0">
                <a:effectLst/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4400">
                <a:latin typeface="Rockwell" panose="02060603020205020403" pitchFamily="18" charset="77"/>
              </a:defRPr>
            </a:lvl2pPr>
            <a:lvl3pPr>
              <a:defRPr sz="4400">
                <a:latin typeface="Rockwell" panose="02060603020205020403" pitchFamily="18" charset="77"/>
              </a:defRPr>
            </a:lvl3pPr>
            <a:lvl4pPr>
              <a:defRPr sz="4400">
                <a:latin typeface="Rockwell" panose="02060603020205020403" pitchFamily="18" charset="77"/>
              </a:defRPr>
            </a:lvl4pPr>
            <a:lvl5pPr>
              <a:defRPr sz="4400">
                <a:latin typeface="Rockwell" panose="02060603020205020403" pitchFamily="18" charset="77"/>
              </a:defRPr>
            </a:lvl5pPr>
          </a:lstStyle>
          <a:p>
            <a:pPr lvl="0"/>
            <a:r>
              <a:rPr lang="en-US" dirty="0"/>
              <a:t>LOREM IPSUM DOLOR SIT AMET, CONSECTETUR ADIPISCING ELIT, SED DO EIUSMOD .T</a:t>
            </a:r>
          </a:p>
        </p:txBody>
      </p:sp>
    </p:spTree>
    <p:extLst>
      <p:ext uri="{BB962C8B-B14F-4D97-AF65-F5344CB8AC3E}">
        <p14:creationId xmlns:p14="http://schemas.microsoft.com/office/powerpoint/2010/main" val="178124057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llout Slide w Content Columns">
    <p:bg>
      <p:bgPr>
        <a:solidFill>
          <a:srgbClr val="14325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14A535D-4F28-644F-B5B0-147EC06B814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70892" y="826925"/>
            <a:ext cx="10751236" cy="2483537"/>
          </a:xfrm>
        </p:spPr>
        <p:txBody>
          <a:bodyPr anchor="ctr">
            <a:noAutofit/>
          </a:bodyPr>
          <a:lstStyle>
            <a:lvl1pPr marL="0" indent="0" algn="l">
              <a:buNone/>
              <a:defRPr lang="en-US" sz="9600" b="0" i="0" u="none" strike="noStrike" smtClean="0">
                <a:solidFill>
                  <a:schemeClr val="bg1"/>
                </a:solidFill>
                <a:effectLst/>
                <a:latin typeface="Rockwell" panose="02060603020205020403" pitchFamily="18" charset="77"/>
              </a:defRPr>
            </a:lvl1pPr>
            <a:lvl2pPr>
              <a:defRPr sz="4400">
                <a:latin typeface="Rockwell" panose="02060603020205020403" pitchFamily="18" charset="77"/>
              </a:defRPr>
            </a:lvl2pPr>
            <a:lvl3pPr>
              <a:defRPr sz="4400">
                <a:latin typeface="Rockwell" panose="02060603020205020403" pitchFamily="18" charset="77"/>
              </a:defRPr>
            </a:lvl3pPr>
            <a:lvl4pPr>
              <a:defRPr sz="4400">
                <a:latin typeface="Rockwell" panose="02060603020205020403" pitchFamily="18" charset="77"/>
              </a:defRPr>
            </a:lvl4pPr>
            <a:lvl5pPr>
              <a:defRPr sz="4400">
                <a:latin typeface="Rockwell" panose="02060603020205020403" pitchFamily="18" charset="77"/>
              </a:defRPr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.</a:t>
            </a:r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21F3A494-AE4A-1049-AFFE-28F7A95D6DF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70892" y="3846910"/>
            <a:ext cx="3251886" cy="2483537"/>
          </a:xfrm>
        </p:spPr>
        <p:txBody>
          <a:bodyPr anchor="ctr">
            <a:normAutofit/>
          </a:bodyPr>
          <a:lstStyle>
            <a:lvl1pPr marL="0" indent="0" algn="l">
              <a:buNone/>
              <a:defRPr lang="en-US" sz="2400" b="0" i="0" u="none" strike="noStrike" spc="300" smtClean="0">
                <a:effectLst/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4400">
                <a:latin typeface="Rockwell" panose="02060603020205020403" pitchFamily="18" charset="77"/>
              </a:defRPr>
            </a:lvl2pPr>
            <a:lvl3pPr>
              <a:defRPr sz="4400">
                <a:latin typeface="Rockwell" panose="02060603020205020403" pitchFamily="18" charset="77"/>
              </a:defRPr>
            </a:lvl3pPr>
            <a:lvl4pPr>
              <a:defRPr sz="4400">
                <a:latin typeface="Rockwell" panose="02060603020205020403" pitchFamily="18" charset="77"/>
              </a:defRPr>
            </a:lvl4pPr>
            <a:lvl5pPr>
              <a:defRPr sz="4400">
                <a:latin typeface="Rockwell" panose="02060603020205020403" pitchFamily="18" charset="77"/>
              </a:defRPr>
            </a:lvl5pPr>
          </a:lstStyle>
          <a:p>
            <a:pPr lvl="0"/>
            <a:r>
              <a:rPr lang="en-US" dirty="0"/>
              <a:t>LOREM IPSUM DOLOR SIT AMET, </a:t>
            </a:r>
            <a:r>
              <a:rPr lang="en-US" dirty="0" err="1"/>
              <a:t>CONSECTEtTUR</a:t>
            </a:r>
            <a:r>
              <a:rPr lang="en-US" dirty="0"/>
              <a:t> ADIPISCING ELIT, SED DO EIUSMOD .T</a:t>
            </a:r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A523DBC9-9E1C-0845-8342-B06FA6A1CA9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50412" y="3846910"/>
            <a:ext cx="3251886" cy="2483537"/>
          </a:xfrm>
        </p:spPr>
        <p:txBody>
          <a:bodyPr anchor="ctr">
            <a:normAutofit/>
          </a:bodyPr>
          <a:lstStyle>
            <a:lvl1pPr marL="0" indent="0" algn="l">
              <a:buNone/>
              <a:defRPr lang="en-US" sz="2400" b="0" i="0" u="none" strike="noStrike" spc="300" smtClean="0">
                <a:effectLst/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4400">
                <a:latin typeface="Rockwell" panose="02060603020205020403" pitchFamily="18" charset="77"/>
              </a:defRPr>
            </a:lvl2pPr>
            <a:lvl3pPr>
              <a:defRPr sz="4400">
                <a:latin typeface="Rockwell" panose="02060603020205020403" pitchFamily="18" charset="77"/>
              </a:defRPr>
            </a:lvl3pPr>
            <a:lvl4pPr>
              <a:defRPr sz="4400">
                <a:latin typeface="Rockwell" panose="02060603020205020403" pitchFamily="18" charset="77"/>
              </a:defRPr>
            </a:lvl4pPr>
            <a:lvl5pPr>
              <a:defRPr sz="4400">
                <a:latin typeface="Rockwell" panose="02060603020205020403" pitchFamily="18" charset="77"/>
              </a:defRPr>
            </a:lvl5pPr>
          </a:lstStyle>
          <a:p>
            <a:pPr lvl="0"/>
            <a:r>
              <a:rPr lang="en-US" dirty="0"/>
              <a:t>LOREM IPSUM DOLOR SIT AMET, </a:t>
            </a:r>
            <a:r>
              <a:rPr lang="en-US" dirty="0" err="1"/>
              <a:t>CONSECTEtTUR</a:t>
            </a:r>
            <a:r>
              <a:rPr lang="en-US" dirty="0"/>
              <a:t> ADIPISCING ELIT, SED DO EIUSMOD .T</a:t>
            </a: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BC799DC0-636B-2049-88B1-8A6FAC82AC6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68972" y="3846910"/>
            <a:ext cx="3251886" cy="2483537"/>
          </a:xfrm>
        </p:spPr>
        <p:txBody>
          <a:bodyPr anchor="ctr">
            <a:normAutofit/>
          </a:bodyPr>
          <a:lstStyle>
            <a:lvl1pPr marL="0" indent="0" algn="l">
              <a:buNone/>
              <a:defRPr lang="en-US" sz="2400" b="0" i="0" u="none" strike="noStrike" spc="300" smtClean="0">
                <a:effectLst/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4400">
                <a:latin typeface="Rockwell" panose="02060603020205020403" pitchFamily="18" charset="77"/>
              </a:defRPr>
            </a:lvl2pPr>
            <a:lvl3pPr>
              <a:defRPr sz="4400">
                <a:latin typeface="Rockwell" panose="02060603020205020403" pitchFamily="18" charset="77"/>
              </a:defRPr>
            </a:lvl3pPr>
            <a:lvl4pPr>
              <a:defRPr sz="4400">
                <a:latin typeface="Rockwell" panose="02060603020205020403" pitchFamily="18" charset="77"/>
              </a:defRPr>
            </a:lvl4pPr>
            <a:lvl5pPr>
              <a:defRPr sz="4400">
                <a:latin typeface="Rockwell" panose="02060603020205020403" pitchFamily="18" charset="77"/>
              </a:defRPr>
            </a:lvl5pPr>
          </a:lstStyle>
          <a:p>
            <a:pPr lvl="0"/>
            <a:r>
              <a:rPr lang="en-US" dirty="0"/>
              <a:t>LOREM IPSUM DOLOR SIT AMET, </a:t>
            </a:r>
            <a:r>
              <a:rPr lang="en-US" dirty="0" err="1"/>
              <a:t>CONSECTEtTUR</a:t>
            </a:r>
            <a:r>
              <a:rPr lang="en-US" dirty="0"/>
              <a:t> ADIPISCING ELIT, SED DO EIUSMOD .T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2EE44768-C440-6D42-9BF8-E5839781329D}"/>
              </a:ext>
            </a:extLst>
          </p:cNvPr>
          <p:cNvCxnSpPr/>
          <p:nvPr userDrawn="1"/>
        </p:nvCxnSpPr>
        <p:spPr>
          <a:xfrm>
            <a:off x="4389120" y="4120896"/>
            <a:ext cx="0" cy="1926337"/>
          </a:xfrm>
          <a:prstGeom prst="line">
            <a:avLst/>
          </a:prstGeom>
          <a:ln>
            <a:solidFill>
              <a:srgbClr val="00C0F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783EF58-B553-D04C-AEB9-B6ED659E602F}"/>
              </a:ext>
            </a:extLst>
          </p:cNvPr>
          <p:cNvCxnSpPr/>
          <p:nvPr userDrawn="1"/>
        </p:nvCxnSpPr>
        <p:spPr>
          <a:xfrm>
            <a:off x="8132064" y="4120896"/>
            <a:ext cx="0" cy="1926337"/>
          </a:xfrm>
          <a:prstGeom prst="line">
            <a:avLst/>
          </a:prstGeom>
          <a:ln>
            <a:solidFill>
              <a:srgbClr val="00C0F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3192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-h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28D01-044C-EA4B-913B-83D7C9A6CF7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0987" y="1370121"/>
            <a:ext cx="5042648" cy="1600200"/>
          </a:xfrm>
        </p:spPr>
        <p:txBody>
          <a:bodyPr anchor="b"/>
          <a:lstStyle>
            <a:lvl1pPr algn="l">
              <a:defRPr sz="3200">
                <a:solidFill>
                  <a:srgbClr val="0058A4"/>
                </a:solidFill>
                <a:latin typeface="Rockwell" panose="02060603020205020403" pitchFamily="18" charset="77"/>
              </a:defRPr>
            </a:lvl1pPr>
          </a:lstStyle>
          <a:p>
            <a:r>
              <a:rPr lang="en-US" dirty="0"/>
              <a:t>HEADING GOES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E428EA-AF36-2148-8B92-7CEBD6482C8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0987" y="3217971"/>
            <a:ext cx="5042648" cy="3386791"/>
          </a:xfrm>
        </p:spPr>
        <p:txBody>
          <a:bodyPr>
            <a:normAutofit/>
          </a:bodyPr>
          <a:lstStyle>
            <a:lvl1pPr algn="l">
              <a:defRPr sz="2800">
                <a:solidFill>
                  <a:srgbClr val="00C0F1"/>
                </a:solidFill>
              </a:defRPr>
            </a:lvl1pPr>
            <a:lvl2pPr algn="l">
              <a:defRPr sz="2800">
                <a:solidFill>
                  <a:srgbClr val="14325B"/>
                </a:solidFill>
              </a:defRPr>
            </a:lvl2pPr>
            <a:lvl3pPr algn="l">
              <a:defRPr sz="2800">
                <a:solidFill>
                  <a:srgbClr val="14325B"/>
                </a:solidFill>
              </a:defRPr>
            </a:lvl3pPr>
            <a:lvl4pPr algn="l">
              <a:defRPr sz="2800">
                <a:solidFill>
                  <a:srgbClr val="14325B"/>
                </a:solidFill>
              </a:defRPr>
            </a:lvl4pPr>
            <a:lvl5pPr algn="l">
              <a:defRPr sz="2800">
                <a:solidFill>
                  <a:srgbClr val="14325B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E327BB9-AB78-2544-B783-501A1C3EE4D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667947" y="1370121"/>
            <a:ext cx="5042648" cy="5234641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algn="l"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 algn="l"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 algn="l"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 algn="l"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58A4B3D8-1D6D-9444-85A9-C291E983834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28549" y="302074"/>
            <a:ext cx="6221506" cy="487836"/>
          </a:xfrm>
        </p:spPr>
        <p:txBody>
          <a:bodyPr anchor="ctr">
            <a:normAutofit/>
          </a:bodyPr>
          <a:lstStyle>
            <a:lvl1pPr marL="0" indent="0" algn="r">
              <a:buNone/>
              <a:defRPr sz="2400" spc="600"/>
            </a:lvl1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E9261F5C-D2EE-5147-A136-4EC4ECD192E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11175" y="301625"/>
            <a:ext cx="5822950" cy="48895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ckwell" panose="02060603020205020403" pitchFamily="18" charset="77"/>
                <a:ea typeface="+mj-ea"/>
                <a:cs typeface="+mj-cs"/>
              </a:rPr>
              <a:t>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2340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rgbClr val="0058A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14A535D-4F28-644F-B5B0-147EC06B814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70892" y="826925"/>
            <a:ext cx="10751236" cy="2483537"/>
          </a:xfrm>
        </p:spPr>
        <p:txBody>
          <a:bodyPr anchor="ctr">
            <a:noAutofit/>
          </a:bodyPr>
          <a:lstStyle>
            <a:lvl1pPr marL="0" indent="0" algn="l">
              <a:buNone/>
              <a:defRPr lang="en-US" sz="9600" b="0" i="0" u="none" strike="noStrike" smtClean="0">
                <a:solidFill>
                  <a:schemeClr val="bg1"/>
                </a:solidFill>
                <a:effectLst/>
                <a:latin typeface="Rockwell" panose="02060603020205020403" pitchFamily="18" charset="77"/>
              </a:defRPr>
            </a:lvl1pPr>
            <a:lvl2pPr>
              <a:defRPr sz="4400">
                <a:latin typeface="Rockwell" panose="02060603020205020403" pitchFamily="18" charset="77"/>
              </a:defRPr>
            </a:lvl2pPr>
            <a:lvl3pPr>
              <a:defRPr sz="4400">
                <a:latin typeface="Rockwell" panose="02060603020205020403" pitchFamily="18" charset="77"/>
              </a:defRPr>
            </a:lvl3pPr>
            <a:lvl4pPr>
              <a:defRPr sz="4400">
                <a:latin typeface="Rockwell" panose="02060603020205020403" pitchFamily="18" charset="77"/>
              </a:defRPr>
            </a:lvl4pPr>
            <a:lvl5pPr>
              <a:defRPr sz="4400">
                <a:latin typeface="Rockwell" panose="02060603020205020403" pitchFamily="18" charset="77"/>
              </a:defRPr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.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65B27EB-C14E-104C-8EE0-6B62E09B72A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22778" y="5675855"/>
            <a:ext cx="7499350" cy="433388"/>
          </a:xfrm>
        </p:spPr>
        <p:txBody>
          <a:bodyPr/>
          <a:lstStyle>
            <a:lvl1pPr marL="0" indent="0" algn="r">
              <a:buNone/>
              <a:defRPr spc="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—ALBUS DUMBLEDORE</a:t>
            </a:r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21F3A494-AE4A-1049-AFFE-28F7A95D6DF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70892" y="3136810"/>
            <a:ext cx="10751236" cy="2483537"/>
          </a:xfrm>
        </p:spPr>
        <p:txBody>
          <a:bodyPr anchor="ctr">
            <a:normAutofit/>
          </a:bodyPr>
          <a:lstStyle>
            <a:lvl1pPr marL="0" indent="0" algn="l">
              <a:buNone/>
              <a:defRPr lang="en-US" sz="3600" b="0" i="0" u="none" strike="noStrike" spc="300" smtClean="0">
                <a:effectLst/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4400">
                <a:latin typeface="Rockwell" panose="02060603020205020403" pitchFamily="18" charset="77"/>
              </a:defRPr>
            </a:lvl2pPr>
            <a:lvl3pPr>
              <a:defRPr sz="4400">
                <a:latin typeface="Rockwell" panose="02060603020205020403" pitchFamily="18" charset="77"/>
              </a:defRPr>
            </a:lvl3pPr>
            <a:lvl4pPr>
              <a:defRPr sz="4400">
                <a:latin typeface="Rockwell" panose="02060603020205020403" pitchFamily="18" charset="77"/>
              </a:defRPr>
            </a:lvl4pPr>
            <a:lvl5pPr>
              <a:defRPr sz="4400">
                <a:latin typeface="Rockwell" panose="02060603020205020403" pitchFamily="18" charset="77"/>
              </a:defRPr>
            </a:lvl5pPr>
          </a:lstStyle>
          <a:p>
            <a:pPr lvl="0"/>
            <a:r>
              <a:rPr lang="en-US" dirty="0"/>
              <a:t>LOREM IPSUM DOLOR SIT AMET, CONSECTETUR ADIPISCING ELIT, SED DO EIUSMOD.</a:t>
            </a:r>
          </a:p>
        </p:txBody>
      </p:sp>
    </p:spTree>
    <p:extLst>
      <p:ext uri="{BB962C8B-B14F-4D97-AF65-F5344CB8AC3E}">
        <p14:creationId xmlns:p14="http://schemas.microsoft.com/office/powerpoint/2010/main" val="1251029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llout Slide w Content Columns">
    <p:bg>
      <p:bgPr>
        <a:solidFill>
          <a:srgbClr val="0058A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14A535D-4F28-644F-B5B0-147EC06B814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70892" y="826925"/>
            <a:ext cx="10751236" cy="2483537"/>
          </a:xfrm>
        </p:spPr>
        <p:txBody>
          <a:bodyPr anchor="ctr">
            <a:noAutofit/>
          </a:bodyPr>
          <a:lstStyle>
            <a:lvl1pPr marL="0" indent="0" algn="l">
              <a:buNone/>
              <a:defRPr lang="en-US" sz="9600" b="0" i="0" u="none" strike="noStrike" smtClean="0">
                <a:solidFill>
                  <a:schemeClr val="bg1"/>
                </a:solidFill>
                <a:effectLst/>
                <a:latin typeface="Rockwell" panose="02060603020205020403" pitchFamily="18" charset="77"/>
              </a:defRPr>
            </a:lvl1pPr>
            <a:lvl2pPr>
              <a:defRPr sz="4400">
                <a:latin typeface="Rockwell" panose="02060603020205020403" pitchFamily="18" charset="77"/>
              </a:defRPr>
            </a:lvl2pPr>
            <a:lvl3pPr>
              <a:defRPr sz="4400">
                <a:latin typeface="Rockwell" panose="02060603020205020403" pitchFamily="18" charset="77"/>
              </a:defRPr>
            </a:lvl3pPr>
            <a:lvl4pPr>
              <a:defRPr sz="4400">
                <a:latin typeface="Rockwell" panose="02060603020205020403" pitchFamily="18" charset="77"/>
              </a:defRPr>
            </a:lvl4pPr>
            <a:lvl5pPr>
              <a:defRPr sz="4400">
                <a:latin typeface="Rockwell" panose="02060603020205020403" pitchFamily="18" charset="77"/>
              </a:defRPr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.</a:t>
            </a:r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21F3A494-AE4A-1049-AFFE-28F7A95D6DF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70892" y="3846910"/>
            <a:ext cx="3251886" cy="2483537"/>
          </a:xfrm>
        </p:spPr>
        <p:txBody>
          <a:bodyPr anchor="ctr">
            <a:normAutofit/>
          </a:bodyPr>
          <a:lstStyle>
            <a:lvl1pPr marL="0" indent="0" algn="l">
              <a:buNone/>
              <a:defRPr lang="en-US" sz="2400" b="0" i="0" u="none" strike="noStrike" spc="300" smtClean="0">
                <a:effectLst/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4400">
                <a:latin typeface="Rockwell" panose="02060603020205020403" pitchFamily="18" charset="77"/>
              </a:defRPr>
            </a:lvl2pPr>
            <a:lvl3pPr>
              <a:defRPr sz="4400">
                <a:latin typeface="Rockwell" panose="02060603020205020403" pitchFamily="18" charset="77"/>
              </a:defRPr>
            </a:lvl3pPr>
            <a:lvl4pPr>
              <a:defRPr sz="4400">
                <a:latin typeface="Rockwell" panose="02060603020205020403" pitchFamily="18" charset="77"/>
              </a:defRPr>
            </a:lvl4pPr>
            <a:lvl5pPr>
              <a:defRPr sz="4400">
                <a:latin typeface="Rockwell" panose="02060603020205020403" pitchFamily="18" charset="77"/>
              </a:defRPr>
            </a:lvl5pPr>
          </a:lstStyle>
          <a:p>
            <a:pPr lvl="0"/>
            <a:r>
              <a:rPr lang="en-US" dirty="0"/>
              <a:t>LOREM IPSUM DOLOR SIT AMET, </a:t>
            </a:r>
            <a:r>
              <a:rPr lang="en-US" dirty="0" err="1"/>
              <a:t>CONSECTEtTUR</a:t>
            </a:r>
            <a:r>
              <a:rPr lang="en-US" dirty="0"/>
              <a:t> ADIPISCING ELIT, SED DO EIUSMOD .T</a:t>
            </a:r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A523DBC9-9E1C-0845-8342-B06FA6A1CA9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50412" y="3846910"/>
            <a:ext cx="3251886" cy="2483537"/>
          </a:xfrm>
        </p:spPr>
        <p:txBody>
          <a:bodyPr anchor="ctr">
            <a:normAutofit/>
          </a:bodyPr>
          <a:lstStyle>
            <a:lvl1pPr marL="0" indent="0" algn="l">
              <a:buNone/>
              <a:defRPr lang="en-US" sz="2400" b="0" i="0" u="none" strike="noStrike" spc="300" smtClean="0">
                <a:effectLst/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4400">
                <a:latin typeface="Rockwell" panose="02060603020205020403" pitchFamily="18" charset="77"/>
              </a:defRPr>
            </a:lvl2pPr>
            <a:lvl3pPr>
              <a:defRPr sz="4400">
                <a:latin typeface="Rockwell" panose="02060603020205020403" pitchFamily="18" charset="77"/>
              </a:defRPr>
            </a:lvl3pPr>
            <a:lvl4pPr>
              <a:defRPr sz="4400">
                <a:latin typeface="Rockwell" panose="02060603020205020403" pitchFamily="18" charset="77"/>
              </a:defRPr>
            </a:lvl4pPr>
            <a:lvl5pPr>
              <a:defRPr sz="4400">
                <a:latin typeface="Rockwell" panose="02060603020205020403" pitchFamily="18" charset="77"/>
              </a:defRPr>
            </a:lvl5pPr>
          </a:lstStyle>
          <a:p>
            <a:pPr lvl="0"/>
            <a:r>
              <a:rPr lang="en-US" dirty="0"/>
              <a:t>LOREM IPSUM DOLOR SIT AMET, </a:t>
            </a:r>
            <a:r>
              <a:rPr lang="en-US" dirty="0" err="1"/>
              <a:t>CONSECTEtTUR</a:t>
            </a:r>
            <a:r>
              <a:rPr lang="en-US" dirty="0"/>
              <a:t> ADIPISCING ELIT, SED DO EIUSMOD .T</a:t>
            </a: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BC799DC0-636B-2049-88B1-8A6FAC82AC6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68972" y="3846910"/>
            <a:ext cx="3251886" cy="2483537"/>
          </a:xfrm>
        </p:spPr>
        <p:txBody>
          <a:bodyPr anchor="ctr">
            <a:normAutofit/>
          </a:bodyPr>
          <a:lstStyle>
            <a:lvl1pPr marL="0" indent="0" algn="l">
              <a:buNone/>
              <a:defRPr lang="en-US" sz="2400" b="0" i="0" u="none" strike="noStrike" spc="300" smtClean="0">
                <a:effectLst/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4400">
                <a:latin typeface="Rockwell" panose="02060603020205020403" pitchFamily="18" charset="77"/>
              </a:defRPr>
            </a:lvl2pPr>
            <a:lvl3pPr>
              <a:defRPr sz="4400">
                <a:latin typeface="Rockwell" panose="02060603020205020403" pitchFamily="18" charset="77"/>
              </a:defRPr>
            </a:lvl3pPr>
            <a:lvl4pPr>
              <a:defRPr sz="4400">
                <a:latin typeface="Rockwell" panose="02060603020205020403" pitchFamily="18" charset="77"/>
              </a:defRPr>
            </a:lvl4pPr>
            <a:lvl5pPr>
              <a:defRPr sz="4400">
                <a:latin typeface="Rockwell" panose="02060603020205020403" pitchFamily="18" charset="77"/>
              </a:defRPr>
            </a:lvl5pPr>
          </a:lstStyle>
          <a:p>
            <a:pPr lvl="0"/>
            <a:r>
              <a:rPr lang="en-US" dirty="0"/>
              <a:t>LOREM IPSUM DOLOR SIT AMET, </a:t>
            </a:r>
            <a:r>
              <a:rPr lang="en-US" dirty="0" err="1"/>
              <a:t>CONSECTEtTUR</a:t>
            </a:r>
            <a:r>
              <a:rPr lang="en-US" dirty="0"/>
              <a:t> ADIPISCING ELIT, SED DO EIUSMOD .T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2EE44768-C440-6D42-9BF8-E5839781329D}"/>
              </a:ext>
            </a:extLst>
          </p:cNvPr>
          <p:cNvCxnSpPr/>
          <p:nvPr userDrawn="1"/>
        </p:nvCxnSpPr>
        <p:spPr>
          <a:xfrm>
            <a:off x="4389120" y="4120896"/>
            <a:ext cx="0" cy="1926337"/>
          </a:xfrm>
          <a:prstGeom prst="line">
            <a:avLst/>
          </a:prstGeom>
          <a:ln>
            <a:solidFill>
              <a:srgbClr val="00C0F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783EF58-B553-D04C-AEB9-B6ED659E602F}"/>
              </a:ext>
            </a:extLst>
          </p:cNvPr>
          <p:cNvCxnSpPr/>
          <p:nvPr userDrawn="1"/>
        </p:nvCxnSpPr>
        <p:spPr>
          <a:xfrm>
            <a:off x="8132064" y="4120896"/>
            <a:ext cx="0" cy="1926337"/>
          </a:xfrm>
          <a:prstGeom prst="line">
            <a:avLst/>
          </a:prstGeom>
          <a:ln>
            <a:solidFill>
              <a:srgbClr val="00C0F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1666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B690380-DB1D-3044-92F4-67DCC828BC5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lnSpc>
                <a:spcPct val="200000"/>
              </a:lnSpc>
              <a:buNone/>
              <a:defRPr sz="2400" spc="600">
                <a:solidFill>
                  <a:srgbClr val="00C0F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algn="ctr">
              <a:lnSpc>
                <a:spcPct val="200000"/>
              </a:lnSpc>
            </a:pPr>
            <a:r>
              <a:rPr lang="en-US" sz="2400" spc="300" dirty="0">
                <a:solidFill>
                  <a:srgbClr val="5EB6E3"/>
                </a:solidFill>
                <a:latin typeface="Calibri" charset="0"/>
                <a:ea typeface="Calibri" charset="0"/>
                <a:cs typeface="Calibri" charset="0"/>
              </a:rPr>
              <a:t>PRESENTATION SUBTITLE</a:t>
            </a:r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67F03358-7114-A846-860E-25B7C1565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628077"/>
            <a:ext cx="10515600" cy="2420009"/>
          </a:xfrm>
        </p:spPr>
        <p:txBody>
          <a:bodyPr anchor="b"/>
          <a:lstStyle>
            <a:lvl1pPr>
              <a:defRPr sz="4800" u="none"/>
            </a:lvl1pPr>
          </a:lstStyle>
          <a:p>
            <a:r>
              <a:rPr lang="en-US" dirty="0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219277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in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C4C45D-F5FC-D942-B3CB-A437617F07B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943104"/>
            <a:ext cx="10515600" cy="1610295"/>
          </a:xfrm>
        </p:spPr>
        <p:txBody>
          <a:bodyPr anchor="b"/>
          <a:lstStyle>
            <a:lvl1pPr algn="ctr">
              <a:defRPr sz="6000">
                <a:solidFill>
                  <a:srgbClr val="0058A4"/>
                </a:solidFill>
                <a:latin typeface="Rockwell" panose="02060603020205020403" pitchFamily="18" charset="77"/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7A6C64-3635-C64B-89B4-DE9073EC81A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2553399"/>
            <a:ext cx="10515600" cy="1500187"/>
          </a:xfrm>
        </p:spPr>
        <p:txBody>
          <a:bodyPr/>
          <a:lstStyle>
            <a:lvl1pPr marL="0" indent="0" algn="ctr">
              <a:buNone/>
              <a:defRPr sz="2400" spc="600">
                <a:solidFill>
                  <a:srgbClr val="00C0F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SECTION SUBTITLE</a:t>
            </a:r>
          </a:p>
        </p:txBody>
      </p:sp>
    </p:spTree>
    <p:extLst>
      <p:ext uri="{BB962C8B-B14F-4D97-AF65-F5344CB8AC3E}">
        <p14:creationId xmlns:p14="http://schemas.microsoft.com/office/powerpoint/2010/main" val="1601877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09B1D-7F15-EB41-84E2-A2346E74E6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6695" y="264305"/>
            <a:ext cx="6221506" cy="562168"/>
          </a:xfrm>
          <a:ln>
            <a:noFill/>
          </a:ln>
        </p:spPr>
        <p:txBody>
          <a:bodyPr>
            <a:normAutofit/>
          </a:bodyPr>
          <a:lstStyle>
            <a:lvl1pPr algn="ctr">
              <a:defRPr sz="3600">
                <a:solidFill>
                  <a:srgbClr val="0058A4"/>
                </a:solidFill>
                <a:latin typeface="Rockwell" panose="02060603020205020403" pitchFamily="18" charset="77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CC4D13-402D-ED47-AF34-851688706D8D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612525"/>
            <a:ext cx="10515600" cy="4532781"/>
          </a:xfrm>
        </p:spPr>
        <p:txBody>
          <a:bodyPr>
            <a:normAutofit/>
          </a:bodyPr>
          <a:lstStyle>
            <a:lvl1pPr>
              <a:defRPr sz="2800">
                <a:solidFill>
                  <a:srgbClr val="00C0F1"/>
                </a:solidFill>
              </a:defRPr>
            </a:lvl1pPr>
            <a:lvl2pPr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1B0B9CC5-E39E-FA4A-AAC7-4ED1F62FBD0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986695" y="987396"/>
            <a:ext cx="6221506" cy="451260"/>
          </a:xfrm>
        </p:spPr>
        <p:txBody>
          <a:bodyPr>
            <a:normAutofit/>
          </a:bodyPr>
          <a:lstStyle>
            <a:lvl1pPr marL="0" indent="0" algn="ctr">
              <a:buNone/>
              <a:defRPr sz="2400" spc="600"/>
            </a:lvl1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907289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11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5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9.xml"/><Relationship Id="rId9" Type="http://schemas.openxmlformats.org/officeDocument/2006/relationships/image" Target="../media/image9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Relationship Id="rId9" Type="http://schemas.openxmlformats.org/officeDocument/2006/relationships/image" Target="../media/image13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5" Type="http://schemas.openxmlformats.org/officeDocument/2006/relationships/slideLayout" Target="../slideLayouts/slideLayout34.xml"/><Relationship Id="rId4" Type="http://schemas.openxmlformats.org/officeDocument/2006/relationships/slideLayout" Target="../slideLayouts/slideLayout33.xml"/><Relationship Id="rId9" Type="http://schemas.openxmlformats.org/officeDocument/2006/relationships/image" Target="../media/image17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8BD523-D45A-BD46-AE36-C327678D1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10159"/>
            <a:ext cx="10515600" cy="3610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B8C68F-9521-5849-BBFB-91B14EE525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612525"/>
            <a:ext cx="10515600" cy="41024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350157-BC9D-0540-9C86-94D2459198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0B21B8-A775-FC48-B770-E9BD321FB163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EF19F-A1DC-D04D-8148-0C12400F70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004704-D13C-8743-B4C6-98D1ED0CC6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686F97-8293-5D4C-B316-4172D3F3E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14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8" r:id="rId2"/>
    <p:sldLayoutId id="2147483699" r:id="rId3"/>
    <p:sldLayoutId id="2147483700" r:id="rId4"/>
    <p:sldLayoutId id="2147483704" r:id="rId5"/>
    <p:sldLayoutId id="2147483705" r:id="rId6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bg1"/>
          </a:solidFill>
          <a:latin typeface="Rockwell" panose="02060603020205020403" pitchFamily="18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C0F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8BD523-D45A-BD46-AE36-C327678D1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10159"/>
            <a:ext cx="10515600" cy="3610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PAGE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B8C68F-9521-5849-BBFB-91B14EE525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612525"/>
            <a:ext cx="10515600" cy="41024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02620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708" r:id="rId8"/>
    <p:sldLayoutId id="2147483709" r:id="rId9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rgbClr val="0058A4"/>
          </a:solidFill>
          <a:latin typeface="Rockwell" panose="02060603020205020403" pitchFamily="18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C0F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8BD523-D45A-BD46-AE36-C327678D1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10159"/>
            <a:ext cx="10515600" cy="3610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B8C68F-9521-5849-BBFB-91B14EE525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612525"/>
            <a:ext cx="10515600" cy="41024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31195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8" r:id="rId2"/>
    <p:sldLayoutId id="2147483679" r:id="rId3"/>
    <p:sldLayoutId id="2147483680" r:id="rId4"/>
    <p:sldLayoutId id="2147483682" r:id="rId5"/>
    <p:sldLayoutId id="2147483706" r:id="rId6"/>
    <p:sldLayoutId id="2147483707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bg1"/>
          </a:solidFill>
          <a:latin typeface="Rockwell" panose="02060603020205020403" pitchFamily="18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C0F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bg1">
              <a:lumMod val="9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bg1">
              <a:lumMod val="9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bg1">
              <a:lumMod val="9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bg1">
              <a:lumMod val="9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8BD523-D45A-BD46-AE36-C327678D1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10159"/>
            <a:ext cx="10515600" cy="3610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B8C68F-9521-5849-BBFB-91B14EE525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612525"/>
            <a:ext cx="10515600" cy="41024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65106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bg1">
              <a:lumMod val="95000"/>
            </a:schemeClr>
          </a:solidFill>
          <a:latin typeface="Rockwell" panose="02060603020205020403" pitchFamily="18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C0F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bg1">
              <a:lumMod val="9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bg1">
              <a:lumMod val="9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bg1">
              <a:lumMod val="9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bg1">
              <a:lumMod val="9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8BD523-D45A-BD46-AE36-C327678D1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10159"/>
            <a:ext cx="10515600" cy="3610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B8C68F-9521-5849-BBFB-91B14EE525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612525"/>
            <a:ext cx="10515600" cy="41024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87047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3" r:id="rId2"/>
    <p:sldLayoutId id="2147483714" r:id="rId3"/>
    <p:sldLayoutId id="2147483715" r:id="rId4"/>
    <p:sldLayoutId id="2147483719" r:id="rId5"/>
    <p:sldLayoutId id="2147483717" r:id="rId6"/>
    <p:sldLayoutId id="214748371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rgbClr val="0058A4"/>
          </a:solidFill>
          <a:latin typeface="Rockwell" panose="02060603020205020403" pitchFamily="18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C0F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rgbClr val="14325B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rgbClr val="14325B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rgbClr val="14325B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rgbClr val="14325B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7">
            <a:extLst>
              <a:ext uri="{FF2B5EF4-FFF2-40B4-BE49-F238E27FC236}">
                <a16:creationId xmlns:a16="http://schemas.microsoft.com/office/drawing/2014/main" id="{EE9CDC81-2898-344F-8A46-BD71C999F4D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9CDAEB3C-B56A-A14E-8B03-D4FCC8F2B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37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85E9DF2A-5FED-5148-9D12-DD3C6E9964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C2751328-ED94-724A-9363-CDF307AE4CE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709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0DCB7CD0-2808-D940-9FBA-BEE916429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F129B97-E28D-8A46-987F-BD9283C6B6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11704786-54DD-0141-80CE-195ED9B95F6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254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8E1AE53E-257A-D346-9B4D-2B9327BFA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C68DCD8D-9F90-D449-8FF9-FEA3D92D3C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545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E978CE3C-D1D3-1F4C-B018-1D18926F5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CB7D954-5E5F-2F4F-94C8-C23661BA44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909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65F2DD94-BF2B-6149-80A6-AFC527F95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EDA40B9C-971A-654F-AE22-95FE34C4CA0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892551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BF2A77-DA69-1E43-9B5A-B09C74F32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92F326B-F74C-244E-8242-501A16C34EB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0128983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49A7D2B-F871-5348-AF2C-19E775708FE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5902D2-DB0B-A04F-83D4-60A753C1457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10000"/>
          </a:bodyPr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7FEA9D-A0EA-F842-B70D-7E66E18E01C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3733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9AB75D1-8F83-E246-9EBE-973D7FB8A2F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14CA28-283E-E64F-9A1E-E9E0C326527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10000"/>
          </a:bodyPr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B6B407-1C36-3445-9B51-907890975A0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737579"/>
      </p:ext>
    </p:extLst>
  </p:cSld>
  <p:clrMapOvr>
    <a:masterClrMapping/>
  </p:clrMapOvr>
</p:sld>
</file>

<file path=ppt/theme/theme1.xml><?xml version="1.0" encoding="utf-8"?>
<a:theme xmlns:a="http://schemas.openxmlformats.org/drawingml/2006/main" name="New Blue">
  <a:themeElements>
    <a:clrScheme name="Custom 6">
      <a:dk1>
        <a:srgbClr val="0058A4"/>
      </a:dk1>
      <a:lt1>
        <a:srgbClr val="FFFFFF"/>
      </a:lt1>
      <a:dk2>
        <a:srgbClr val="13315C"/>
      </a:dk2>
      <a:lt2>
        <a:srgbClr val="EAEAEA"/>
      </a:lt2>
      <a:accent1>
        <a:srgbClr val="00BFF0"/>
      </a:accent1>
      <a:accent2>
        <a:srgbClr val="85D1E0"/>
      </a:accent2>
      <a:accent3>
        <a:srgbClr val="13325B"/>
      </a:accent3>
      <a:accent4>
        <a:srgbClr val="FF9D1C"/>
      </a:accent4>
      <a:accent5>
        <a:srgbClr val="00BFF0"/>
      </a:accent5>
      <a:accent6>
        <a:srgbClr val="70AD47"/>
      </a:accent6>
      <a:hlink>
        <a:srgbClr val="FF5959"/>
      </a:hlink>
      <a:folHlink>
        <a:srgbClr val="FF595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rketing—Powerpoint Template—ISU Blue" id="{5A34C4B3-0B31-EF4B-B220-DBD7741695AC}" vid="{8A4A7BA7-1582-2045-8E81-42E00ECD7832}"/>
    </a:ext>
  </a:extLst>
</a:theme>
</file>

<file path=ppt/theme/theme2.xml><?xml version="1.0" encoding="utf-8"?>
<a:theme xmlns:a="http://schemas.openxmlformats.org/drawingml/2006/main" name="Strip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rketing—Powerpoint Template—ISU Blue" id="{5A34C4B3-0B31-EF4B-B220-DBD7741695AC}" vid="{A5D32232-37FB-EC4F-A2F8-0A77AB1F9A79}"/>
    </a:ext>
  </a:extLst>
</a:theme>
</file>

<file path=ppt/theme/theme3.xml><?xml version="1.0" encoding="utf-8"?>
<a:theme xmlns:a="http://schemas.openxmlformats.org/drawingml/2006/main" name="Isu Blu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rketing—Powerpoint Template—ISU Blue" id="{5A34C4B3-0B31-EF4B-B220-DBD7741695AC}" vid="{2B909D61-FAFA-FE4B-B2B4-17FCF8B51996}"/>
    </a:ext>
  </a:extLst>
</a:theme>
</file>

<file path=ppt/theme/theme4.xml><?xml version="1.0" encoding="utf-8"?>
<a:theme xmlns:a="http://schemas.openxmlformats.org/drawingml/2006/main" name="Dark Blu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rketing—Powerpoint Template—ISU Blue" id="{5A34C4B3-0B31-EF4B-B220-DBD7741695AC}" vid="{F4E3A315-1BE2-6A47-85DB-23F8E127E4DE}"/>
    </a:ext>
  </a:extLst>
</a:theme>
</file>

<file path=ppt/theme/theme5.xml><?xml version="1.0" encoding="utf-8"?>
<a:theme xmlns:a="http://schemas.openxmlformats.org/drawingml/2006/main" name="New Stripes">
  <a:themeElements>
    <a:clrScheme name="Custom 2">
      <a:dk1>
        <a:srgbClr val="0058A4"/>
      </a:dk1>
      <a:lt1>
        <a:srgbClr val="FFFFFF"/>
      </a:lt1>
      <a:dk2>
        <a:srgbClr val="13315C"/>
      </a:dk2>
      <a:lt2>
        <a:srgbClr val="EAEAEA"/>
      </a:lt2>
      <a:accent1>
        <a:srgbClr val="00BFF0"/>
      </a:accent1>
      <a:accent2>
        <a:srgbClr val="85D1E0"/>
      </a:accent2>
      <a:accent3>
        <a:srgbClr val="13325B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rketing—Powerpoint Template—ISU Blue" id="{5A34C4B3-0B31-EF4B-B220-DBD7741695AC}" vid="{D03E4854-3F2C-2642-ABDD-FDFC08EA031E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Marketing—Powerpoint Template—Stripes</Template>
  <TotalTime>0</TotalTime>
  <Words>0</Words>
  <Application>Microsoft Office PowerPoint</Application>
  <PresentationFormat>Widescreen</PresentationFormat>
  <Paragraphs>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Rockwell</vt:lpstr>
      <vt:lpstr>New Blue</vt:lpstr>
      <vt:lpstr>Stripes</vt:lpstr>
      <vt:lpstr>Isu Blue</vt:lpstr>
      <vt:lpstr>Dark Blue</vt:lpstr>
      <vt:lpstr>New Stripes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zakka daniel</dc:creator>
  <cp:lastModifiedBy>zakka daniel</cp:lastModifiedBy>
  <cp:revision>1</cp:revision>
  <dcterms:created xsi:type="dcterms:W3CDTF">2020-07-07T15:04:04Z</dcterms:created>
  <dcterms:modified xsi:type="dcterms:W3CDTF">2020-07-07T15:04:15Z</dcterms:modified>
</cp:coreProperties>
</file>