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78" r:id="rId7"/>
    <p:sldId id="261" r:id="rId8"/>
    <p:sldId id="262" r:id="rId9"/>
    <p:sldId id="263" r:id="rId10"/>
    <p:sldId id="264" r:id="rId11"/>
    <p:sldId id="265" r:id="rId12"/>
    <p:sldId id="267" r:id="rId13"/>
    <p:sldId id="266" r:id="rId14"/>
    <p:sldId id="271" r:id="rId15"/>
    <p:sldId id="272" r:id="rId16"/>
    <p:sldId id="273" r:id="rId17"/>
    <p:sldId id="274" r:id="rId18"/>
    <p:sldId id="275" r:id="rId19"/>
    <p:sldId id="277" r:id="rId2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D4361A-5255-D3F0-58BF-1D73E5310373}" v="56" dt="2024-03-18T17:00:07.4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6" autoAdjust="0"/>
    <p:restoredTop sz="94660"/>
  </p:normalViewPr>
  <p:slideViewPr>
    <p:cSldViewPr>
      <p:cViewPr varScale="1">
        <p:scale>
          <a:sx n="73" d="100"/>
          <a:sy n="73" d="100"/>
        </p:scale>
        <p:origin x="376"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ata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ata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diagrams/_rels/data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25.svg"/></Relationships>
</file>

<file path=ppt/diagrams/_rels/data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17.svg"/><Relationship Id="rId1" Type="http://schemas.openxmlformats.org/officeDocument/2006/relationships/image" Target="../media/image16.png"/><Relationship Id="rId4" Type="http://schemas.openxmlformats.org/officeDocument/2006/relationships/image" Target="../media/image31.sv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rawing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diagrams/_rels/drawing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25.svg"/></Relationships>
</file>

<file path=ppt/diagrams/_rels/drawing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17.svg"/><Relationship Id="rId1" Type="http://schemas.openxmlformats.org/officeDocument/2006/relationships/image" Target="../media/image16.png"/><Relationship Id="rId4" Type="http://schemas.openxmlformats.org/officeDocument/2006/relationships/image" Target="../media/image31.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824286-9A5E-4F7A-925D-DE72B8EC3405}"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E7754872-0B97-4822-A053-8203A41B1DE8}">
      <dgm:prSet/>
      <dgm:spPr/>
      <dgm:t>
        <a:bodyPr/>
        <a:lstStyle/>
        <a:p>
          <a:r>
            <a:rPr lang="en-US"/>
            <a:t>What MLA is, who uses it, and why</a:t>
          </a:r>
        </a:p>
      </dgm:t>
    </dgm:pt>
    <dgm:pt modelId="{6C6B9D5C-301F-4477-989B-B5E7CEAFC13A}" type="parTrans" cxnId="{816F930C-0776-47D3-BA24-1867A4210D27}">
      <dgm:prSet/>
      <dgm:spPr/>
      <dgm:t>
        <a:bodyPr/>
        <a:lstStyle/>
        <a:p>
          <a:endParaRPr lang="en-US"/>
        </a:p>
      </dgm:t>
    </dgm:pt>
    <dgm:pt modelId="{F8F061C0-D230-48AC-A6F8-ABF98F31F264}" type="sibTrans" cxnId="{816F930C-0776-47D3-BA24-1867A4210D27}">
      <dgm:prSet/>
      <dgm:spPr/>
      <dgm:t>
        <a:bodyPr/>
        <a:lstStyle/>
        <a:p>
          <a:endParaRPr lang="en-US"/>
        </a:p>
      </dgm:t>
    </dgm:pt>
    <dgm:pt modelId="{8FBE6A86-B723-4E76-9E73-01088EEECE0B}">
      <dgm:prSet/>
      <dgm:spPr/>
      <dgm:t>
        <a:bodyPr/>
        <a:lstStyle/>
        <a:p>
          <a:r>
            <a:rPr lang="en-US"/>
            <a:t>How to format a paper in MLA</a:t>
          </a:r>
        </a:p>
      </dgm:t>
    </dgm:pt>
    <dgm:pt modelId="{24A5FD27-9E4F-478A-8500-B6980A814141}" type="parTrans" cxnId="{BB902B9D-3845-4576-BAC8-0217493C3073}">
      <dgm:prSet/>
      <dgm:spPr/>
      <dgm:t>
        <a:bodyPr/>
        <a:lstStyle/>
        <a:p>
          <a:endParaRPr lang="en-US"/>
        </a:p>
      </dgm:t>
    </dgm:pt>
    <dgm:pt modelId="{9EA92DA9-E2CA-48F0-9905-427E595FEF96}" type="sibTrans" cxnId="{BB902B9D-3845-4576-BAC8-0217493C3073}">
      <dgm:prSet/>
      <dgm:spPr/>
      <dgm:t>
        <a:bodyPr/>
        <a:lstStyle/>
        <a:p>
          <a:endParaRPr lang="en-US"/>
        </a:p>
      </dgm:t>
    </dgm:pt>
    <dgm:pt modelId="{9ECCFB7D-683A-4CB3-9E57-B46CD4E222DE}">
      <dgm:prSet/>
      <dgm:spPr/>
      <dgm:t>
        <a:bodyPr/>
        <a:lstStyle/>
        <a:p>
          <a:r>
            <a:rPr lang="en-US"/>
            <a:t>How to format an MLA in-text citation</a:t>
          </a:r>
        </a:p>
      </dgm:t>
    </dgm:pt>
    <dgm:pt modelId="{845027DA-4D81-4D34-874F-FB41C988FB56}" type="parTrans" cxnId="{7ED23A5B-2A91-43F7-A58C-818E166B64BF}">
      <dgm:prSet/>
      <dgm:spPr/>
      <dgm:t>
        <a:bodyPr/>
        <a:lstStyle/>
        <a:p>
          <a:endParaRPr lang="en-US"/>
        </a:p>
      </dgm:t>
    </dgm:pt>
    <dgm:pt modelId="{11C027EF-0E04-4D06-BD35-DB7ADE73FC0A}" type="sibTrans" cxnId="{7ED23A5B-2A91-43F7-A58C-818E166B64BF}">
      <dgm:prSet/>
      <dgm:spPr/>
      <dgm:t>
        <a:bodyPr/>
        <a:lstStyle/>
        <a:p>
          <a:endParaRPr lang="en-US"/>
        </a:p>
      </dgm:t>
    </dgm:pt>
    <dgm:pt modelId="{26D8FA03-7C1F-4A60-A556-EE32C7AED43D}">
      <dgm:prSet/>
      <dgm:spPr/>
      <dgm:t>
        <a:bodyPr/>
        <a:lstStyle/>
        <a:p>
          <a:r>
            <a:rPr lang="en-US"/>
            <a:t>How to create a Works Cited page</a:t>
          </a:r>
        </a:p>
      </dgm:t>
    </dgm:pt>
    <dgm:pt modelId="{B2817780-BC08-4DDC-AAA1-26DB6D093C32}" type="parTrans" cxnId="{D17BE17C-2AE9-4D33-8D79-F82A52C9044F}">
      <dgm:prSet/>
      <dgm:spPr/>
      <dgm:t>
        <a:bodyPr/>
        <a:lstStyle/>
        <a:p>
          <a:endParaRPr lang="en-US"/>
        </a:p>
      </dgm:t>
    </dgm:pt>
    <dgm:pt modelId="{57A3A850-BB18-4917-9683-A7B5018934BB}" type="sibTrans" cxnId="{D17BE17C-2AE9-4D33-8D79-F82A52C9044F}">
      <dgm:prSet/>
      <dgm:spPr/>
      <dgm:t>
        <a:bodyPr/>
        <a:lstStyle/>
        <a:p>
          <a:endParaRPr lang="en-US"/>
        </a:p>
      </dgm:t>
    </dgm:pt>
    <dgm:pt modelId="{3F3110BD-653D-4587-ABD4-8381969E357F}" type="pres">
      <dgm:prSet presAssocID="{29824286-9A5E-4F7A-925D-DE72B8EC3405}" presName="root" presStyleCnt="0">
        <dgm:presLayoutVars>
          <dgm:dir/>
          <dgm:resizeHandles val="exact"/>
        </dgm:presLayoutVars>
      </dgm:prSet>
      <dgm:spPr/>
    </dgm:pt>
    <dgm:pt modelId="{C56097B6-CFF1-4231-BD1D-11A1337304B2}" type="pres">
      <dgm:prSet presAssocID="{E7754872-0B97-4822-A053-8203A41B1DE8}" presName="compNode" presStyleCnt="0"/>
      <dgm:spPr/>
    </dgm:pt>
    <dgm:pt modelId="{20381089-F513-45C5-B542-A4C82DC61A00}" type="pres">
      <dgm:prSet presAssocID="{E7754872-0B97-4822-A053-8203A41B1DE8}"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onfused Person"/>
        </a:ext>
      </dgm:extLst>
    </dgm:pt>
    <dgm:pt modelId="{22C213A6-1B14-4B13-B1D5-5D7E65B4DCBD}" type="pres">
      <dgm:prSet presAssocID="{E7754872-0B97-4822-A053-8203A41B1DE8}" presName="spaceRect" presStyleCnt="0"/>
      <dgm:spPr/>
    </dgm:pt>
    <dgm:pt modelId="{3A9E8213-6320-4D7C-959F-2D72BAC4A300}" type="pres">
      <dgm:prSet presAssocID="{E7754872-0B97-4822-A053-8203A41B1DE8}" presName="textRect" presStyleLbl="revTx" presStyleIdx="0" presStyleCnt="4">
        <dgm:presLayoutVars>
          <dgm:chMax val="1"/>
          <dgm:chPref val="1"/>
        </dgm:presLayoutVars>
      </dgm:prSet>
      <dgm:spPr/>
    </dgm:pt>
    <dgm:pt modelId="{092F8518-95B8-4944-8741-F6308B81D3D7}" type="pres">
      <dgm:prSet presAssocID="{F8F061C0-D230-48AC-A6F8-ABF98F31F264}" presName="sibTrans" presStyleCnt="0"/>
      <dgm:spPr/>
    </dgm:pt>
    <dgm:pt modelId="{8E8ED1D0-3E51-4663-8216-418C50B952AA}" type="pres">
      <dgm:prSet presAssocID="{8FBE6A86-B723-4E76-9E73-01088EEECE0B}" presName="compNode" presStyleCnt="0"/>
      <dgm:spPr/>
    </dgm:pt>
    <dgm:pt modelId="{C881C369-AABC-4E97-B9A8-7B8005789752}" type="pres">
      <dgm:prSet presAssocID="{8FBE6A86-B723-4E76-9E73-01088EEECE0B}"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cument"/>
        </a:ext>
      </dgm:extLst>
    </dgm:pt>
    <dgm:pt modelId="{BB3DB5DC-E6AF-4F6A-9CAE-B405319853E5}" type="pres">
      <dgm:prSet presAssocID="{8FBE6A86-B723-4E76-9E73-01088EEECE0B}" presName="spaceRect" presStyleCnt="0"/>
      <dgm:spPr/>
    </dgm:pt>
    <dgm:pt modelId="{5C9C743A-2EBF-4AE2-947F-B16810DFF215}" type="pres">
      <dgm:prSet presAssocID="{8FBE6A86-B723-4E76-9E73-01088EEECE0B}" presName="textRect" presStyleLbl="revTx" presStyleIdx="1" presStyleCnt="4">
        <dgm:presLayoutVars>
          <dgm:chMax val="1"/>
          <dgm:chPref val="1"/>
        </dgm:presLayoutVars>
      </dgm:prSet>
      <dgm:spPr/>
    </dgm:pt>
    <dgm:pt modelId="{A8EC7934-B847-46B4-8F62-2C6E4346ABA8}" type="pres">
      <dgm:prSet presAssocID="{9EA92DA9-E2CA-48F0-9905-427E595FEF96}" presName="sibTrans" presStyleCnt="0"/>
      <dgm:spPr/>
    </dgm:pt>
    <dgm:pt modelId="{9B23E951-2A5B-4A5A-A538-69BEAA68C3C5}" type="pres">
      <dgm:prSet presAssocID="{9ECCFB7D-683A-4CB3-9E57-B46CD4E222DE}" presName="compNode" presStyleCnt="0"/>
      <dgm:spPr/>
    </dgm:pt>
    <dgm:pt modelId="{659C80A2-A040-497C-B6B3-FCEBFBA7DE34}" type="pres">
      <dgm:prSet presAssocID="{9ECCFB7D-683A-4CB3-9E57-B46CD4E222DE}"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osed Quotation Mark"/>
        </a:ext>
      </dgm:extLst>
    </dgm:pt>
    <dgm:pt modelId="{9E9698FB-7C46-4AFB-A25F-53DBE500BFDB}" type="pres">
      <dgm:prSet presAssocID="{9ECCFB7D-683A-4CB3-9E57-B46CD4E222DE}" presName="spaceRect" presStyleCnt="0"/>
      <dgm:spPr/>
    </dgm:pt>
    <dgm:pt modelId="{DF2421D7-A723-40E4-A14C-386A220A7716}" type="pres">
      <dgm:prSet presAssocID="{9ECCFB7D-683A-4CB3-9E57-B46CD4E222DE}" presName="textRect" presStyleLbl="revTx" presStyleIdx="2" presStyleCnt="4">
        <dgm:presLayoutVars>
          <dgm:chMax val="1"/>
          <dgm:chPref val="1"/>
        </dgm:presLayoutVars>
      </dgm:prSet>
      <dgm:spPr/>
    </dgm:pt>
    <dgm:pt modelId="{33208F41-9B89-40DC-8585-CA08852D5F03}" type="pres">
      <dgm:prSet presAssocID="{11C027EF-0E04-4D06-BD35-DB7ADE73FC0A}" presName="sibTrans" presStyleCnt="0"/>
      <dgm:spPr/>
    </dgm:pt>
    <dgm:pt modelId="{150C473D-B765-4970-B74D-0573D1524707}" type="pres">
      <dgm:prSet presAssocID="{26D8FA03-7C1F-4A60-A556-EE32C7AED43D}" presName="compNode" presStyleCnt="0"/>
      <dgm:spPr/>
    </dgm:pt>
    <dgm:pt modelId="{FEE9DED8-671D-4E3C-950A-6A99943BEB56}" type="pres">
      <dgm:prSet presAssocID="{26D8FA03-7C1F-4A60-A556-EE32C7AED43D}"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Pencil"/>
        </a:ext>
      </dgm:extLst>
    </dgm:pt>
    <dgm:pt modelId="{102B4916-4AF6-49FE-9E96-8B04B850CD25}" type="pres">
      <dgm:prSet presAssocID="{26D8FA03-7C1F-4A60-A556-EE32C7AED43D}" presName="spaceRect" presStyleCnt="0"/>
      <dgm:spPr/>
    </dgm:pt>
    <dgm:pt modelId="{1B44A8D5-3125-41DF-8CB4-42719C313458}" type="pres">
      <dgm:prSet presAssocID="{26D8FA03-7C1F-4A60-A556-EE32C7AED43D}" presName="textRect" presStyleLbl="revTx" presStyleIdx="3" presStyleCnt="4">
        <dgm:presLayoutVars>
          <dgm:chMax val="1"/>
          <dgm:chPref val="1"/>
        </dgm:presLayoutVars>
      </dgm:prSet>
      <dgm:spPr/>
    </dgm:pt>
  </dgm:ptLst>
  <dgm:cxnLst>
    <dgm:cxn modelId="{816F930C-0776-47D3-BA24-1867A4210D27}" srcId="{29824286-9A5E-4F7A-925D-DE72B8EC3405}" destId="{E7754872-0B97-4822-A053-8203A41B1DE8}" srcOrd="0" destOrd="0" parTransId="{6C6B9D5C-301F-4477-989B-B5E7CEAFC13A}" sibTransId="{F8F061C0-D230-48AC-A6F8-ABF98F31F264}"/>
    <dgm:cxn modelId="{364B5817-DF04-4DF9-8A05-205352A3E813}" type="presOf" srcId="{E7754872-0B97-4822-A053-8203A41B1DE8}" destId="{3A9E8213-6320-4D7C-959F-2D72BAC4A300}" srcOrd="0" destOrd="0" presId="urn:microsoft.com/office/officeart/2018/2/layout/IconLabelList"/>
    <dgm:cxn modelId="{F6D0A12E-919E-4262-8AA4-7FAB5D0AA8C8}" type="presOf" srcId="{8FBE6A86-B723-4E76-9E73-01088EEECE0B}" destId="{5C9C743A-2EBF-4AE2-947F-B16810DFF215}" srcOrd="0" destOrd="0" presId="urn:microsoft.com/office/officeart/2018/2/layout/IconLabelList"/>
    <dgm:cxn modelId="{7ED23A5B-2A91-43F7-A58C-818E166B64BF}" srcId="{29824286-9A5E-4F7A-925D-DE72B8EC3405}" destId="{9ECCFB7D-683A-4CB3-9E57-B46CD4E222DE}" srcOrd="2" destOrd="0" parTransId="{845027DA-4D81-4D34-874F-FB41C988FB56}" sibTransId="{11C027EF-0E04-4D06-BD35-DB7ADE73FC0A}"/>
    <dgm:cxn modelId="{53E22B67-D528-4337-A981-60B34CCAC174}" type="presOf" srcId="{9ECCFB7D-683A-4CB3-9E57-B46CD4E222DE}" destId="{DF2421D7-A723-40E4-A14C-386A220A7716}" srcOrd="0" destOrd="0" presId="urn:microsoft.com/office/officeart/2018/2/layout/IconLabelList"/>
    <dgm:cxn modelId="{2A39DE54-E211-4054-8A2D-D4613797A347}" type="presOf" srcId="{29824286-9A5E-4F7A-925D-DE72B8EC3405}" destId="{3F3110BD-653D-4587-ABD4-8381969E357F}" srcOrd="0" destOrd="0" presId="urn:microsoft.com/office/officeart/2018/2/layout/IconLabelList"/>
    <dgm:cxn modelId="{5460A178-290C-40DE-80A3-4271697ABCEF}" type="presOf" srcId="{26D8FA03-7C1F-4A60-A556-EE32C7AED43D}" destId="{1B44A8D5-3125-41DF-8CB4-42719C313458}" srcOrd="0" destOrd="0" presId="urn:microsoft.com/office/officeart/2018/2/layout/IconLabelList"/>
    <dgm:cxn modelId="{D17BE17C-2AE9-4D33-8D79-F82A52C9044F}" srcId="{29824286-9A5E-4F7A-925D-DE72B8EC3405}" destId="{26D8FA03-7C1F-4A60-A556-EE32C7AED43D}" srcOrd="3" destOrd="0" parTransId="{B2817780-BC08-4DDC-AAA1-26DB6D093C32}" sibTransId="{57A3A850-BB18-4917-9683-A7B5018934BB}"/>
    <dgm:cxn modelId="{BB902B9D-3845-4576-BAC8-0217493C3073}" srcId="{29824286-9A5E-4F7A-925D-DE72B8EC3405}" destId="{8FBE6A86-B723-4E76-9E73-01088EEECE0B}" srcOrd="1" destOrd="0" parTransId="{24A5FD27-9E4F-478A-8500-B6980A814141}" sibTransId="{9EA92DA9-E2CA-48F0-9905-427E595FEF96}"/>
    <dgm:cxn modelId="{C41691CA-2CBF-4BB2-993E-FFCB5E4526D4}" type="presParOf" srcId="{3F3110BD-653D-4587-ABD4-8381969E357F}" destId="{C56097B6-CFF1-4231-BD1D-11A1337304B2}" srcOrd="0" destOrd="0" presId="urn:microsoft.com/office/officeart/2018/2/layout/IconLabelList"/>
    <dgm:cxn modelId="{82690073-2446-4AF6-9C0D-941112997B4A}" type="presParOf" srcId="{C56097B6-CFF1-4231-BD1D-11A1337304B2}" destId="{20381089-F513-45C5-B542-A4C82DC61A00}" srcOrd="0" destOrd="0" presId="urn:microsoft.com/office/officeart/2018/2/layout/IconLabelList"/>
    <dgm:cxn modelId="{3A6FD225-85C2-46F9-B52E-7500EFA7A21F}" type="presParOf" srcId="{C56097B6-CFF1-4231-BD1D-11A1337304B2}" destId="{22C213A6-1B14-4B13-B1D5-5D7E65B4DCBD}" srcOrd="1" destOrd="0" presId="urn:microsoft.com/office/officeart/2018/2/layout/IconLabelList"/>
    <dgm:cxn modelId="{901E17BD-AEBF-4CBB-B51D-45B8B0FE7B4B}" type="presParOf" srcId="{C56097B6-CFF1-4231-BD1D-11A1337304B2}" destId="{3A9E8213-6320-4D7C-959F-2D72BAC4A300}" srcOrd="2" destOrd="0" presId="urn:microsoft.com/office/officeart/2018/2/layout/IconLabelList"/>
    <dgm:cxn modelId="{85C1E4CB-A7E9-4D2F-A69C-6D5B4D99A363}" type="presParOf" srcId="{3F3110BD-653D-4587-ABD4-8381969E357F}" destId="{092F8518-95B8-4944-8741-F6308B81D3D7}" srcOrd="1" destOrd="0" presId="urn:microsoft.com/office/officeart/2018/2/layout/IconLabelList"/>
    <dgm:cxn modelId="{9254542D-0250-4BAA-8D50-BE170EF0F899}" type="presParOf" srcId="{3F3110BD-653D-4587-ABD4-8381969E357F}" destId="{8E8ED1D0-3E51-4663-8216-418C50B952AA}" srcOrd="2" destOrd="0" presId="urn:microsoft.com/office/officeart/2018/2/layout/IconLabelList"/>
    <dgm:cxn modelId="{E3677E96-7FB5-4BD9-84E2-586B1B513488}" type="presParOf" srcId="{8E8ED1D0-3E51-4663-8216-418C50B952AA}" destId="{C881C369-AABC-4E97-B9A8-7B8005789752}" srcOrd="0" destOrd="0" presId="urn:microsoft.com/office/officeart/2018/2/layout/IconLabelList"/>
    <dgm:cxn modelId="{D9BFA55B-EC2D-4CF1-80E1-FFE461D933F7}" type="presParOf" srcId="{8E8ED1D0-3E51-4663-8216-418C50B952AA}" destId="{BB3DB5DC-E6AF-4F6A-9CAE-B405319853E5}" srcOrd="1" destOrd="0" presId="urn:microsoft.com/office/officeart/2018/2/layout/IconLabelList"/>
    <dgm:cxn modelId="{D77850DF-58BD-4885-AE20-EA5F5AFB24A3}" type="presParOf" srcId="{8E8ED1D0-3E51-4663-8216-418C50B952AA}" destId="{5C9C743A-2EBF-4AE2-947F-B16810DFF215}" srcOrd="2" destOrd="0" presId="urn:microsoft.com/office/officeart/2018/2/layout/IconLabelList"/>
    <dgm:cxn modelId="{0014804B-63EB-4FE1-80A9-74452D0B5537}" type="presParOf" srcId="{3F3110BD-653D-4587-ABD4-8381969E357F}" destId="{A8EC7934-B847-46B4-8F62-2C6E4346ABA8}" srcOrd="3" destOrd="0" presId="urn:microsoft.com/office/officeart/2018/2/layout/IconLabelList"/>
    <dgm:cxn modelId="{6B6570C9-DA4C-4E62-9F21-61DA41EEC12A}" type="presParOf" srcId="{3F3110BD-653D-4587-ABD4-8381969E357F}" destId="{9B23E951-2A5B-4A5A-A538-69BEAA68C3C5}" srcOrd="4" destOrd="0" presId="urn:microsoft.com/office/officeart/2018/2/layout/IconLabelList"/>
    <dgm:cxn modelId="{F92EF6FE-6AB4-4AFA-839A-F878F0D37801}" type="presParOf" srcId="{9B23E951-2A5B-4A5A-A538-69BEAA68C3C5}" destId="{659C80A2-A040-497C-B6B3-FCEBFBA7DE34}" srcOrd="0" destOrd="0" presId="urn:microsoft.com/office/officeart/2018/2/layout/IconLabelList"/>
    <dgm:cxn modelId="{A10240B5-DBD7-4136-B8CB-2B4B5D577254}" type="presParOf" srcId="{9B23E951-2A5B-4A5A-A538-69BEAA68C3C5}" destId="{9E9698FB-7C46-4AFB-A25F-53DBE500BFDB}" srcOrd="1" destOrd="0" presId="urn:microsoft.com/office/officeart/2018/2/layout/IconLabelList"/>
    <dgm:cxn modelId="{E930B957-5379-4F8B-B38E-CC50C99703D7}" type="presParOf" srcId="{9B23E951-2A5B-4A5A-A538-69BEAA68C3C5}" destId="{DF2421D7-A723-40E4-A14C-386A220A7716}" srcOrd="2" destOrd="0" presId="urn:microsoft.com/office/officeart/2018/2/layout/IconLabelList"/>
    <dgm:cxn modelId="{293EEC0B-F2F9-452B-9336-F6A7D868F97B}" type="presParOf" srcId="{3F3110BD-653D-4587-ABD4-8381969E357F}" destId="{33208F41-9B89-40DC-8585-CA08852D5F03}" srcOrd="5" destOrd="0" presId="urn:microsoft.com/office/officeart/2018/2/layout/IconLabelList"/>
    <dgm:cxn modelId="{4FB6511E-6025-4669-A41B-BDE8D65645AD}" type="presParOf" srcId="{3F3110BD-653D-4587-ABD4-8381969E357F}" destId="{150C473D-B765-4970-B74D-0573D1524707}" srcOrd="6" destOrd="0" presId="urn:microsoft.com/office/officeart/2018/2/layout/IconLabelList"/>
    <dgm:cxn modelId="{A4ED606F-418F-458C-A260-EB99FC713B30}" type="presParOf" srcId="{150C473D-B765-4970-B74D-0573D1524707}" destId="{FEE9DED8-671D-4E3C-950A-6A99943BEB56}" srcOrd="0" destOrd="0" presId="urn:microsoft.com/office/officeart/2018/2/layout/IconLabelList"/>
    <dgm:cxn modelId="{AE084C14-DE4E-42A8-952A-A3BBDF99A481}" type="presParOf" srcId="{150C473D-B765-4970-B74D-0573D1524707}" destId="{102B4916-4AF6-49FE-9E96-8B04B850CD25}" srcOrd="1" destOrd="0" presId="urn:microsoft.com/office/officeart/2018/2/layout/IconLabelList"/>
    <dgm:cxn modelId="{1B678C7B-A777-490E-9CE5-3C25984FF689}" type="presParOf" srcId="{150C473D-B765-4970-B74D-0573D1524707}" destId="{1B44A8D5-3125-41DF-8CB4-42719C313458}"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6F75D5-17D8-4287-A70C-B78ED1386B4F}"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A9792E76-F912-40A8-A182-D45B89BBDFC5}">
      <dgm:prSet/>
      <dgm:spPr/>
      <dgm:t>
        <a:bodyPr/>
        <a:lstStyle/>
        <a:p>
          <a:pPr>
            <a:lnSpc>
              <a:spcPct val="100000"/>
            </a:lnSpc>
          </a:pPr>
          <a:r>
            <a:rPr lang="en-US" dirty="0"/>
            <a:t>MLA stands for “Modern Languages Association”</a:t>
          </a:r>
        </a:p>
      </dgm:t>
    </dgm:pt>
    <dgm:pt modelId="{F60EE171-48B6-4082-8B0C-42E36B053B39}" type="parTrans" cxnId="{08FF1D16-631C-479F-BBB0-95E04D7F22CE}">
      <dgm:prSet/>
      <dgm:spPr/>
      <dgm:t>
        <a:bodyPr/>
        <a:lstStyle/>
        <a:p>
          <a:endParaRPr lang="en-US"/>
        </a:p>
      </dgm:t>
    </dgm:pt>
    <dgm:pt modelId="{DEEB85A4-C0ED-4E31-824E-474513C2BD69}" type="sibTrans" cxnId="{08FF1D16-631C-479F-BBB0-95E04D7F22CE}">
      <dgm:prSet/>
      <dgm:spPr/>
      <dgm:t>
        <a:bodyPr/>
        <a:lstStyle/>
        <a:p>
          <a:endParaRPr lang="en-US"/>
        </a:p>
      </dgm:t>
    </dgm:pt>
    <dgm:pt modelId="{D2C7ED30-3ED7-4DD8-A852-85F672F37D6A}">
      <dgm:prSet/>
      <dgm:spPr/>
      <dgm:t>
        <a:bodyPr/>
        <a:lstStyle/>
        <a:p>
          <a:pPr rtl="0">
            <a:lnSpc>
              <a:spcPct val="100000"/>
            </a:lnSpc>
          </a:pPr>
          <a:r>
            <a:rPr lang="en-US" dirty="0">
              <a:latin typeface="Trebuchet MS" panose="020B0603020202020204"/>
            </a:rPr>
            <a:t>You</a:t>
          </a:r>
          <a:r>
            <a:rPr lang="en-US" dirty="0"/>
            <a:t> may see it</a:t>
          </a:r>
          <a:r>
            <a:rPr lang="en-US" dirty="0">
              <a:latin typeface="Trebuchet MS" panose="020B0603020202020204"/>
            </a:rPr>
            <a:t> used</a:t>
          </a:r>
          <a:r>
            <a:rPr lang="en-US" dirty="0"/>
            <a:t> in English, </a:t>
          </a:r>
          <a:r>
            <a:rPr lang="en-US" dirty="0">
              <a:latin typeface="Trebuchet MS" panose="020B0603020202020204"/>
            </a:rPr>
            <a:t>Foreign Languages</a:t>
          </a:r>
          <a:r>
            <a:rPr lang="en-US" dirty="0"/>
            <a:t>, and Cultural Studies.</a:t>
          </a:r>
        </a:p>
      </dgm:t>
    </dgm:pt>
    <dgm:pt modelId="{D6590CF9-DCA1-4E94-B1BD-0F7E4FBD5E4B}" type="parTrans" cxnId="{E56D9376-B1ED-4680-82EE-B646182BB63F}">
      <dgm:prSet/>
      <dgm:spPr/>
      <dgm:t>
        <a:bodyPr/>
        <a:lstStyle/>
        <a:p>
          <a:endParaRPr lang="en-US"/>
        </a:p>
      </dgm:t>
    </dgm:pt>
    <dgm:pt modelId="{AEE3F7C1-90C0-414F-A767-71BB551BBCA3}" type="sibTrans" cxnId="{E56D9376-B1ED-4680-82EE-B646182BB63F}">
      <dgm:prSet/>
      <dgm:spPr/>
      <dgm:t>
        <a:bodyPr/>
        <a:lstStyle/>
        <a:p>
          <a:endParaRPr lang="en-US"/>
        </a:p>
      </dgm:t>
    </dgm:pt>
    <dgm:pt modelId="{F9010AD7-A8D2-4298-8E92-A417C36C8DE6}">
      <dgm:prSet/>
      <dgm:spPr/>
      <dgm:t>
        <a:bodyPr/>
        <a:lstStyle/>
        <a:p>
          <a:pPr rtl="0">
            <a:lnSpc>
              <a:spcPct val="100000"/>
            </a:lnSpc>
          </a:pPr>
          <a:r>
            <a:rPr lang="en-US" dirty="0">
              <a:latin typeface="Trebuchet MS" panose="020B0603020202020204"/>
            </a:rPr>
            <a:t>Many humanities </a:t>
          </a:r>
          <a:r>
            <a:rPr lang="en-US" dirty="0"/>
            <a:t>journals </a:t>
          </a:r>
          <a:r>
            <a:rPr lang="en-US" dirty="0">
              <a:latin typeface="Trebuchet MS" panose="020B0603020202020204"/>
            </a:rPr>
            <a:t>require</a:t>
          </a:r>
          <a:r>
            <a:rPr lang="en-US" dirty="0"/>
            <a:t> MLA style.</a:t>
          </a:r>
          <a:r>
            <a:rPr lang="en-US" dirty="0">
              <a:latin typeface="Trebuchet MS" panose="020B0603020202020204"/>
            </a:rPr>
            <a:t> </a:t>
          </a:r>
          <a:endParaRPr lang="en-US" dirty="0"/>
        </a:p>
      </dgm:t>
    </dgm:pt>
    <dgm:pt modelId="{F6038AB0-CB79-49C1-B502-A6C71C03C465}" type="parTrans" cxnId="{0ACEEE94-42D2-48D3-A853-859FB42BFA91}">
      <dgm:prSet/>
      <dgm:spPr/>
      <dgm:t>
        <a:bodyPr/>
        <a:lstStyle/>
        <a:p>
          <a:endParaRPr lang="en-US"/>
        </a:p>
      </dgm:t>
    </dgm:pt>
    <dgm:pt modelId="{38322209-A5C0-4407-935A-C9E0631C3301}" type="sibTrans" cxnId="{0ACEEE94-42D2-48D3-A853-859FB42BFA91}">
      <dgm:prSet/>
      <dgm:spPr/>
      <dgm:t>
        <a:bodyPr/>
        <a:lstStyle/>
        <a:p>
          <a:endParaRPr lang="en-US"/>
        </a:p>
      </dgm:t>
    </dgm:pt>
    <dgm:pt modelId="{4A2A7F92-E9B6-4BD0-B891-8BC2916FDB55}" type="pres">
      <dgm:prSet presAssocID="{4E6F75D5-17D8-4287-A70C-B78ED1386B4F}" presName="root" presStyleCnt="0">
        <dgm:presLayoutVars>
          <dgm:dir/>
          <dgm:resizeHandles val="exact"/>
        </dgm:presLayoutVars>
      </dgm:prSet>
      <dgm:spPr/>
    </dgm:pt>
    <dgm:pt modelId="{6BB9E96F-1BCB-430C-96D5-747042F73876}" type="pres">
      <dgm:prSet presAssocID="{A9792E76-F912-40A8-A182-D45B89BBDFC5}" presName="compNode" presStyleCnt="0"/>
      <dgm:spPr/>
    </dgm:pt>
    <dgm:pt modelId="{72B57002-19A7-47E2-919E-5CC298AB48D1}" type="pres">
      <dgm:prSet presAssocID="{A9792E76-F912-40A8-A182-D45B89BBDFC5}" presName="bgRect" presStyleLbl="bgShp" presStyleIdx="0" presStyleCnt="3"/>
      <dgm:spPr/>
    </dgm:pt>
    <dgm:pt modelId="{AA29E712-FA81-4FAA-B4F2-364581EAFC0A}" type="pres">
      <dgm:prSet presAssocID="{A9792E76-F912-40A8-A182-D45B89BBDFC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Tongue"/>
        </a:ext>
      </dgm:extLst>
    </dgm:pt>
    <dgm:pt modelId="{F473F97F-3975-4F78-9CAF-ECDE5686075D}" type="pres">
      <dgm:prSet presAssocID="{A9792E76-F912-40A8-A182-D45B89BBDFC5}" presName="spaceRect" presStyleCnt="0"/>
      <dgm:spPr/>
    </dgm:pt>
    <dgm:pt modelId="{03C654F1-3FE2-4A6E-A8C8-00EC8F378A89}" type="pres">
      <dgm:prSet presAssocID="{A9792E76-F912-40A8-A182-D45B89BBDFC5}" presName="parTx" presStyleLbl="revTx" presStyleIdx="0" presStyleCnt="3">
        <dgm:presLayoutVars>
          <dgm:chMax val="0"/>
          <dgm:chPref val="0"/>
        </dgm:presLayoutVars>
      </dgm:prSet>
      <dgm:spPr/>
    </dgm:pt>
    <dgm:pt modelId="{330815BE-8914-446E-AEC4-A0AD032D925B}" type="pres">
      <dgm:prSet presAssocID="{DEEB85A4-C0ED-4E31-824E-474513C2BD69}" presName="sibTrans" presStyleCnt="0"/>
      <dgm:spPr/>
    </dgm:pt>
    <dgm:pt modelId="{EA937FEB-3846-40CF-A4E5-BAAACE690788}" type="pres">
      <dgm:prSet presAssocID="{D2C7ED30-3ED7-4DD8-A852-85F672F37D6A}" presName="compNode" presStyleCnt="0"/>
      <dgm:spPr/>
    </dgm:pt>
    <dgm:pt modelId="{96A814D4-9566-4793-B3D6-90241B8672B8}" type="pres">
      <dgm:prSet presAssocID="{D2C7ED30-3ED7-4DD8-A852-85F672F37D6A}" presName="bgRect" presStyleLbl="bgShp" presStyleIdx="1" presStyleCnt="3"/>
      <dgm:spPr/>
    </dgm:pt>
    <dgm:pt modelId="{35A342CE-0ADD-43A3-AD2A-649447901E1C}" type="pres">
      <dgm:prSet presAssocID="{D2C7ED30-3ED7-4DD8-A852-85F672F37D6A}"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Graduation Cap"/>
        </a:ext>
      </dgm:extLst>
    </dgm:pt>
    <dgm:pt modelId="{D9C5EBD8-11C3-479D-B7D7-34E20CFE2E3B}" type="pres">
      <dgm:prSet presAssocID="{D2C7ED30-3ED7-4DD8-A852-85F672F37D6A}" presName="spaceRect" presStyleCnt="0"/>
      <dgm:spPr/>
    </dgm:pt>
    <dgm:pt modelId="{8509F3E4-3B7A-4F34-8546-47BF5A269FB1}" type="pres">
      <dgm:prSet presAssocID="{D2C7ED30-3ED7-4DD8-A852-85F672F37D6A}" presName="parTx" presStyleLbl="revTx" presStyleIdx="1" presStyleCnt="3">
        <dgm:presLayoutVars>
          <dgm:chMax val="0"/>
          <dgm:chPref val="0"/>
        </dgm:presLayoutVars>
      </dgm:prSet>
      <dgm:spPr/>
    </dgm:pt>
    <dgm:pt modelId="{72A99EB0-8C58-42B0-9F2D-CC5DBB99998F}" type="pres">
      <dgm:prSet presAssocID="{AEE3F7C1-90C0-414F-A767-71BB551BBCA3}" presName="sibTrans" presStyleCnt="0"/>
      <dgm:spPr/>
    </dgm:pt>
    <dgm:pt modelId="{22E7E002-2B55-4FAF-86D9-A64CA9160758}" type="pres">
      <dgm:prSet presAssocID="{F9010AD7-A8D2-4298-8E92-A417C36C8DE6}" presName="compNode" presStyleCnt="0"/>
      <dgm:spPr/>
    </dgm:pt>
    <dgm:pt modelId="{4924A84B-9A03-4D04-B5BE-E3D6DAF471F7}" type="pres">
      <dgm:prSet presAssocID="{F9010AD7-A8D2-4298-8E92-A417C36C8DE6}" presName="bgRect" presStyleLbl="bgShp" presStyleIdx="2" presStyleCnt="3"/>
      <dgm:spPr/>
    </dgm:pt>
    <dgm:pt modelId="{0E019468-CAA9-42BC-A558-65B286373A1E}" type="pres">
      <dgm:prSet presAssocID="{F9010AD7-A8D2-4298-8E92-A417C36C8DE6}"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Books"/>
        </a:ext>
      </dgm:extLst>
    </dgm:pt>
    <dgm:pt modelId="{3A7BD6A7-E9E9-4C99-BA18-C5B4F136D7B8}" type="pres">
      <dgm:prSet presAssocID="{F9010AD7-A8D2-4298-8E92-A417C36C8DE6}" presName="spaceRect" presStyleCnt="0"/>
      <dgm:spPr/>
    </dgm:pt>
    <dgm:pt modelId="{D787EB2D-DDAE-4583-A13C-6DAC0F73BE2F}" type="pres">
      <dgm:prSet presAssocID="{F9010AD7-A8D2-4298-8E92-A417C36C8DE6}" presName="parTx" presStyleLbl="revTx" presStyleIdx="2" presStyleCnt="3">
        <dgm:presLayoutVars>
          <dgm:chMax val="0"/>
          <dgm:chPref val="0"/>
        </dgm:presLayoutVars>
      </dgm:prSet>
      <dgm:spPr/>
    </dgm:pt>
  </dgm:ptLst>
  <dgm:cxnLst>
    <dgm:cxn modelId="{08FF1D16-631C-479F-BBB0-95E04D7F22CE}" srcId="{4E6F75D5-17D8-4287-A70C-B78ED1386B4F}" destId="{A9792E76-F912-40A8-A182-D45B89BBDFC5}" srcOrd="0" destOrd="0" parTransId="{F60EE171-48B6-4082-8B0C-42E36B053B39}" sibTransId="{DEEB85A4-C0ED-4E31-824E-474513C2BD69}"/>
    <dgm:cxn modelId="{7CAC9844-6887-42F7-936C-DD3DE2F80FB8}" type="presOf" srcId="{A9792E76-F912-40A8-A182-D45B89BBDFC5}" destId="{03C654F1-3FE2-4A6E-A8C8-00EC8F378A89}" srcOrd="0" destOrd="0" presId="urn:microsoft.com/office/officeart/2018/2/layout/IconVerticalSolidList"/>
    <dgm:cxn modelId="{7DCA0B6F-31E1-4A84-9DF8-75A40B73EE21}" type="presOf" srcId="{4E6F75D5-17D8-4287-A70C-B78ED1386B4F}" destId="{4A2A7F92-E9B6-4BD0-B891-8BC2916FDB55}" srcOrd="0" destOrd="0" presId="urn:microsoft.com/office/officeart/2018/2/layout/IconVerticalSolidList"/>
    <dgm:cxn modelId="{8BAD996F-752B-40ED-9BBB-D761A03AFF30}" type="presOf" srcId="{D2C7ED30-3ED7-4DD8-A852-85F672F37D6A}" destId="{8509F3E4-3B7A-4F34-8546-47BF5A269FB1}" srcOrd="0" destOrd="0" presId="urn:microsoft.com/office/officeart/2018/2/layout/IconVerticalSolidList"/>
    <dgm:cxn modelId="{E56D9376-B1ED-4680-82EE-B646182BB63F}" srcId="{4E6F75D5-17D8-4287-A70C-B78ED1386B4F}" destId="{D2C7ED30-3ED7-4DD8-A852-85F672F37D6A}" srcOrd="1" destOrd="0" parTransId="{D6590CF9-DCA1-4E94-B1BD-0F7E4FBD5E4B}" sibTransId="{AEE3F7C1-90C0-414F-A767-71BB551BBCA3}"/>
    <dgm:cxn modelId="{0ACEEE94-42D2-48D3-A853-859FB42BFA91}" srcId="{4E6F75D5-17D8-4287-A70C-B78ED1386B4F}" destId="{F9010AD7-A8D2-4298-8E92-A417C36C8DE6}" srcOrd="2" destOrd="0" parTransId="{F6038AB0-CB79-49C1-B502-A6C71C03C465}" sibTransId="{38322209-A5C0-4407-935A-C9E0631C3301}"/>
    <dgm:cxn modelId="{84EA2CF5-168B-4C0A-8999-F87FCD2980F4}" type="presOf" srcId="{F9010AD7-A8D2-4298-8E92-A417C36C8DE6}" destId="{D787EB2D-DDAE-4583-A13C-6DAC0F73BE2F}" srcOrd="0" destOrd="0" presId="urn:microsoft.com/office/officeart/2018/2/layout/IconVerticalSolidList"/>
    <dgm:cxn modelId="{C1326EAB-67AC-4E28-BCCD-D72AF33F74D2}" type="presParOf" srcId="{4A2A7F92-E9B6-4BD0-B891-8BC2916FDB55}" destId="{6BB9E96F-1BCB-430C-96D5-747042F73876}" srcOrd="0" destOrd="0" presId="urn:microsoft.com/office/officeart/2018/2/layout/IconVerticalSolidList"/>
    <dgm:cxn modelId="{8238B9B8-23CB-4722-B638-FAFD7AD7B965}" type="presParOf" srcId="{6BB9E96F-1BCB-430C-96D5-747042F73876}" destId="{72B57002-19A7-47E2-919E-5CC298AB48D1}" srcOrd="0" destOrd="0" presId="urn:microsoft.com/office/officeart/2018/2/layout/IconVerticalSolidList"/>
    <dgm:cxn modelId="{052599CE-B057-4965-A5FF-D8CF87C86025}" type="presParOf" srcId="{6BB9E96F-1BCB-430C-96D5-747042F73876}" destId="{AA29E712-FA81-4FAA-B4F2-364581EAFC0A}" srcOrd="1" destOrd="0" presId="urn:microsoft.com/office/officeart/2018/2/layout/IconVerticalSolidList"/>
    <dgm:cxn modelId="{8A329057-D843-482F-9633-A137804FA1E6}" type="presParOf" srcId="{6BB9E96F-1BCB-430C-96D5-747042F73876}" destId="{F473F97F-3975-4F78-9CAF-ECDE5686075D}" srcOrd="2" destOrd="0" presId="urn:microsoft.com/office/officeart/2018/2/layout/IconVerticalSolidList"/>
    <dgm:cxn modelId="{28A762A6-926F-478E-AB97-ED7592A75021}" type="presParOf" srcId="{6BB9E96F-1BCB-430C-96D5-747042F73876}" destId="{03C654F1-3FE2-4A6E-A8C8-00EC8F378A89}" srcOrd="3" destOrd="0" presId="urn:microsoft.com/office/officeart/2018/2/layout/IconVerticalSolidList"/>
    <dgm:cxn modelId="{33AB3A8D-45BD-4CE9-AD33-68E223D249C7}" type="presParOf" srcId="{4A2A7F92-E9B6-4BD0-B891-8BC2916FDB55}" destId="{330815BE-8914-446E-AEC4-A0AD032D925B}" srcOrd="1" destOrd="0" presId="urn:microsoft.com/office/officeart/2018/2/layout/IconVerticalSolidList"/>
    <dgm:cxn modelId="{F842FD80-E7D4-49E4-A5EC-797B028F81D8}" type="presParOf" srcId="{4A2A7F92-E9B6-4BD0-B891-8BC2916FDB55}" destId="{EA937FEB-3846-40CF-A4E5-BAAACE690788}" srcOrd="2" destOrd="0" presId="urn:microsoft.com/office/officeart/2018/2/layout/IconVerticalSolidList"/>
    <dgm:cxn modelId="{19E0BD94-DF72-4480-93C8-4FBE42FDE7B9}" type="presParOf" srcId="{EA937FEB-3846-40CF-A4E5-BAAACE690788}" destId="{96A814D4-9566-4793-B3D6-90241B8672B8}" srcOrd="0" destOrd="0" presId="urn:microsoft.com/office/officeart/2018/2/layout/IconVerticalSolidList"/>
    <dgm:cxn modelId="{A696A6E1-439E-423B-AC68-C7E29B98F56E}" type="presParOf" srcId="{EA937FEB-3846-40CF-A4E5-BAAACE690788}" destId="{35A342CE-0ADD-43A3-AD2A-649447901E1C}" srcOrd="1" destOrd="0" presId="urn:microsoft.com/office/officeart/2018/2/layout/IconVerticalSolidList"/>
    <dgm:cxn modelId="{8261CC7E-65C2-49A9-A0A7-3FC52E06EBC9}" type="presParOf" srcId="{EA937FEB-3846-40CF-A4E5-BAAACE690788}" destId="{D9C5EBD8-11C3-479D-B7D7-34E20CFE2E3B}" srcOrd="2" destOrd="0" presId="urn:microsoft.com/office/officeart/2018/2/layout/IconVerticalSolidList"/>
    <dgm:cxn modelId="{7CF15674-7C83-4CC2-913B-D4A7C3E68ADC}" type="presParOf" srcId="{EA937FEB-3846-40CF-A4E5-BAAACE690788}" destId="{8509F3E4-3B7A-4F34-8546-47BF5A269FB1}" srcOrd="3" destOrd="0" presId="urn:microsoft.com/office/officeart/2018/2/layout/IconVerticalSolidList"/>
    <dgm:cxn modelId="{32BD6D19-836B-43E3-8EBE-4BF4E449AF08}" type="presParOf" srcId="{4A2A7F92-E9B6-4BD0-B891-8BC2916FDB55}" destId="{72A99EB0-8C58-42B0-9F2D-CC5DBB99998F}" srcOrd="3" destOrd="0" presId="urn:microsoft.com/office/officeart/2018/2/layout/IconVerticalSolidList"/>
    <dgm:cxn modelId="{70B777F2-48F4-4676-97E3-D06EED97912A}" type="presParOf" srcId="{4A2A7F92-E9B6-4BD0-B891-8BC2916FDB55}" destId="{22E7E002-2B55-4FAF-86D9-A64CA9160758}" srcOrd="4" destOrd="0" presId="urn:microsoft.com/office/officeart/2018/2/layout/IconVerticalSolidList"/>
    <dgm:cxn modelId="{26EE3A1C-F738-4ECA-8D46-06FFBEFF95D1}" type="presParOf" srcId="{22E7E002-2B55-4FAF-86D9-A64CA9160758}" destId="{4924A84B-9A03-4D04-B5BE-E3D6DAF471F7}" srcOrd="0" destOrd="0" presId="urn:microsoft.com/office/officeart/2018/2/layout/IconVerticalSolidList"/>
    <dgm:cxn modelId="{C2A70B4B-3674-44ED-816A-87BCDAAB0678}" type="presParOf" srcId="{22E7E002-2B55-4FAF-86D9-A64CA9160758}" destId="{0E019468-CAA9-42BC-A558-65B286373A1E}" srcOrd="1" destOrd="0" presId="urn:microsoft.com/office/officeart/2018/2/layout/IconVerticalSolidList"/>
    <dgm:cxn modelId="{78C25488-0E74-4C59-A557-C1AB4B3436EB}" type="presParOf" srcId="{22E7E002-2B55-4FAF-86D9-A64CA9160758}" destId="{3A7BD6A7-E9E9-4C99-BA18-C5B4F136D7B8}" srcOrd="2" destOrd="0" presId="urn:microsoft.com/office/officeart/2018/2/layout/IconVerticalSolidList"/>
    <dgm:cxn modelId="{714DCA46-D317-4A76-ACDC-69B6C59362E7}" type="presParOf" srcId="{22E7E002-2B55-4FAF-86D9-A64CA9160758}" destId="{D787EB2D-DDAE-4583-A13C-6DAC0F73BE2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92C2460-937D-4670-95C6-D7C7EB09EA6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06E4055E-E4A0-46E1-8DAF-E103458FB407}">
      <dgm:prSet/>
      <dgm:spPr/>
      <dgm:t>
        <a:bodyPr/>
        <a:lstStyle/>
        <a:p>
          <a:r>
            <a:rPr lang="en-US"/>
            <a:t>-12-point font</a:t>
          </a:r>
        </a:p>
      </dgm:t>
    </dgm:pt>
    <dgm:pt modelId="{AA405699-7E0A-470F-9777-5CC463CF3643}" type="parTrans" cxnId="{01EA39D3-5F7E-4839-8C7E-F8064AB384BF}">
      <dgm:prSet/>
      <dgm:spPr/>
      <dgm:t>
        <a:bodyPr/>
        <a:lstStyle/>
        <a:p>
          <a:endParaRPr lang="en-US"/>
        </a:p>
      </dgm:t>
    </dgm:pt>
    <dgm:pt modelId="{AD1D776D-174E-4B78-AD91-8E364394F548}" type="sibTrans" cxnId="{01EA39D3-5F7E-4839-8C7E-F8064AB384BF}">
      <dgm:prSet/>
      <dgm:spPr/>
      <dgm:t>
        <a:bodyPr/>
        <a:lstStyle/>
        <a:p>
          <a:endParaRPr lang="en-US"/>
        </a:p>
      </dgm:t>
    </dgm:pt>
    <dgm:pt modelId="{473ECC4B-632E-497E-8F83-6649F896E565}">
      <dgm:prSet/>
      <dgm:spPr/>
      <dgm:t>
        <a:bodyPr/>
        <a:lstStyle/>
        <a:p>
          <a:r>
            <a:rPr lang="en-US"/>
            <a:t>-Double spaced the whole way through</a:t>
          </a:r>
        </a:p>
      </dgm:t>
    </dgm:pt>
    <dgm:pt modelId="{EB6C99CC-E157-48DE-A527-D9112294A448}" type="parTrans" cxnId="{708074E0-AEE3-4194-AB91-A7067B26099F}">
      <dgm:prSet/>
      <dgm:spPr/>
      <dgm:t>
        <a:bodyPr/>
        <a:lstStyle/>
        <a:p>
          <a:endParaRPr lang="en-US"/>
        </a:p>
      </dgm:t>
    </dgm:pt>
    <dgm:pt modelId="{09B6752C-3BA4-4066-B29A-B037FEB8A258}" type="sibTrans" cxnId="{708074E0-AEE3-4194-AB91-A7067B26099F}">
      <dgm:prSet/>
      <dgm:spPr/>
      <dgm:t>
        <a:bodyPr/>
        <a:lstStyle/>
        <a:p>
          <a:endParaRPr lang="en-US"/>
        </a:p>
      </dgm:t>
    </dgm:pt>
    <dgm:pt modelId="{D1019287-C3E7-486C-858A-F041663E5644}">
      <dgm:prSet/>
      <dgm:spPr/>
      <dgm:t>
        <a:bodyPr/>
        <a:lstStyle/>
        <a:p>
          <a:r>
            <a:rPr lang="en-US"/>
            <a:t>-Use a legible, attractive font like Times New Roman. Be sure the italics version of your font contrasts enough to draw emphasis</a:t>
          </a:r>
        </a:p>
      </dgm:t>
    </dgm:pt>
    <dgm:pt modelId="{A6DA74ED-420C-41F6-B8AC-E91298E2178F}" type="parTrans" cxnId="{0EBBBCF4-A190-45B6-8D57-A62AB94A5912}">
      <dgm:prSet/>
      <dgm:spPr/>
      <dgm:t>
        <a:bodyPr/>
        <a:lstStyle/>
        <a:p>
          <a:endParaRPr lang="en-US"/>
        </a:p>
      </dgm:t>
    </dgm:pt>
    <dgm:pt modelId="{998F76DD-16AB-4C5C-8285-C90738671C2D}" type="sibTrans" cxnId="{0EBBBCF4-A190-45B6-8D57-A62AB94A5912}">
      <dgm:prSet/>
      <dgm:spPr/>
      <dgm:t>
        <a:bodyPr/>
        <a:lstStyle/>
        <a:p>
          <a:endParaRPr lang="en-US"/>
        </a:p>
      </dgm:t>
    </dgm:pt>
    <dgm:pt modelId="{382A28F4-80D4-4CB2-8D60-8C445B056783}">
      <dgm:prSet/>
      <dgm:spPr/>
      <dgm:t>
        <a:bodyPr/>
        <a:lstStyle/>
        <a:p>
          <a:r>
            <a:rPr lang="en-US"/>
            <a:t>-Set margins to 1 inch all around</a:t>
          </a:r>
        </a:p>
      </dgm:t>
    </dgm:pt>
    <dgm:pt modelId="{4CC4148F-C430-44B2-9953-67EE69CEF92D}" type="parTrans" cxnId="{08935D2E-995C-45F3-9111-1A3C8734E7AC}">
      <dgm:prSet/>
      <dgm:spPr/>
      <dgm:t>
        <a:bodyPr/>
        <a:lstStyle/>
        <a:p>
          <a:endParaRPr lang="en-US"/>
        </a:p>
      </dgm:t>
    </dgm:pt>
    <dgm:pt modelId="{D8880E31-EB58-4C3B-930C-C5BB3F3C33F7}" type="sibTrans" cxnId="{08935D2E-995C-45F3-9111-1A3C8734E7AC}">
      <dgm:prSet/>
      <dgm:spPr/>
      <dgm:t>
        <a:bodyPr/>
        <a:lstStyle/>
        <a:p>
          <a:endParaRPr lang="en-US"/>
        </a:p>
      </dgm:t>
    </dgm:pt>
    <dgm:pt modelId="{DF2E80AC-CEDA-4D70-BF36-CD7CE5D6EE9D}">
      <dgm:prSet/>
      <dgm:spPr/>
      <dgm:t>
        <a:bodyPr/>
        <a:lstStyle/>
        <a:p>
          <a:r>
            <a:rPr lang="en-US"/>
            <a:t>-The start of each paragraph is indented</a:t>
          </a:r>
        </a:p>
      </dgm:t>
    </dgm:pt>
    <dgm:pt modelId="{6C778A43-1C9A-4354-85EC-BE3324693237}" type="parTrans" cxnId="{80019A76-4B73-4392-B5F4-BECB854DA6F5}">
      <dgm:prSet/>
      <dgm:spPr/>
      <dgm:t>
        <a:bodyPr/>
        <a:lstStyle/>
        <a:p>
          <a:endParaRPr lang="en-US"/>
        </a:p>
      </dgm:t>
    </dgm:pt>
    <dgm:pt modelId="{B21DF747-A953-4EE3-A0E3-49C5C4CD0A30}" type="sibTrans" cxnId="{80019A76-4B73-4392-B5F4-BECB854DA6F5}">
      <dgm:prSet/>
      <dgm:spPr/>
      <dgm:t>
        <a:bodyPr/>
        <a:lstStyle/>
        <a:p>
          <a:endParaRPr lang="en-US"/>
        </a:p>
      </dgm:t>
    </dgm:pt>
    <dgm:pt modelId="{A32DC7B7-77DD-4AA9-ADFD-7B2058511079}" type="pres">
      <dgm:prSet presAssocID="{192C2460-937D-4670-95C6-D7C7EB09EA6E}" presName="linear" presStyleCnt="0">
        <dgm:presLayoutVars>
          <dgm:animLvl val="lvl"/>
          <dgm:resizeHandles val="exact"/>
        </dgm:presLayoutVars>
      </dgm:prSet>
      <dgm:spPr/>
    </dgm:pt>
    <dgm:pt modelId="{EB16EB35-77F1-462C-985D-7443E509CD62}" type="pres">
      <dgm:prSet presAssocID="{06E4055E-E4A0-46E1-8DAF-E103458FB407}" presName="parentText" presStyleLbl="node1" presStyleIdx="0" presStyleCnt="5">
        <dgm:presLayoutVars>
          <dgm:chMax val="0"/>
          <dgm:bulletEnabled val="1"/>
        </dgm:presLayoutVars>
      </dgm:prSet>
      <dgm:spPr/>
    </dgm:pt>
    <dgm:pt modelId="{335A93A2-4214-453E-80AA-F914F1920284}" type="pres">
      <dgm:prSet presAssocID="{AD1D776D-174E-4B78-AD91-8E364394F548}" presName="spacer" presStyleCnt="0"/>
      <dgm:spPr/>
    </dgm:pt>
    <dgm:pt modelId="{08231C16-6658-433E-B7DC-CBAF7900DA1A}" type="pres">
      <dgm:prSet presAssocID="{473ECC4B-632E-497E-8F83-6649F896E565}" presName="parentText" presStyleLbl="node1" presStyleIdx="1" presStyleCnt="5">
        <dgm:presLayoutVars>
          <dgm:chMax val="0"/>
          <dgm:bulletEnabled val="1"/>
        </dgm:presLayoutVars>
      </dgm:prSet>
      <dgm:spPr/>
    </dgm:pt>
    <dgm:pt modelId="{3A1A4A72-16F6-47C3-9395-00B17471F1B8}" type="pres">
      <dgm:prSet presAssocID="{09B6752C-3BA4-4066-B29A-B037FEB8A258}" presName="spacer" presStyleCnt="0"/>
      <dgm:spPr/>
    </dgm:pt>
    <dgm:pt modelId="{80F5B350-905B-4780-9826-5DDA7A256B49}" type="pres">
      <dgm:prSet presAssocID="{D1019287-C3E7-486C-858A-F041663E5644}" presName="parentText" presStyleLbl="node1" presStyleIdx="2" presStyleCnt="5">
        <dgm:presLayoutVars>
          <dgm:chMax val="0"/>
          <dgm:bulletEnabled val="1"/>
        </dgm:presLayoutVars>
      </dgm:prSet>
      <dgm:spPr/>
    </dgm:pt>
    <dgm:pt modelId="{0C78D89A-C8F7-409A-B89D-748AAC5808B7}" type="pres">
      <dgm:prSet presAssocID="{998F76DD-16AB-4C5C-8285-C90738671C2D}" presName="spacer" presStyleCnt="0"/>
      <dgm:spPr/>
    </dgm:pt>
    <dgm:pt modelId="{02AC5A50-A2D4-4A37-9F29-882EC469A438}" type="pres">
      <dgm:prSet presAssocID="{382A28F4-80D4-4CB2-8D60-8C445B056783}" presName="parentText" presStyleLbl="node1" presStyleIdx="3" presStyleCnt="5">
        <dgm:presLayoutVars>
          <dgm:chMax val="0"/>
          <dgm:bulletEnabled val="1"/>
        </dgm:presLayoutVars>
      </dgm:prSet>
      <dgm:spPr/>
    </dgm:pt>
    <dgm:pt modelId="{A4A8214E-77EF-42FA-9926-135E64B1DD29}" type="pres">
      <dgm:prSet presAssocID="{D8880E31-EB58-4C3B-930C-C5BB3F3C33F7}" presName="spacer" presStyleCnt="0"/>
      <dgm:spPr/>
    </dgm:pt>
    <dgm:pt modelId="{D0A4AD07-8F8A-481F-BF3D-A46F04B25CB0}" type="pres">
      <dgm:prSet presAssocID="{DF2E80AC-CEDA-4D70-BF36-CD7CE5D6EE9D}" presName="parentText" presStyleLbl="node1" presStyleIdx="4" presStyleCnt="5">
        <dgm:presLayoutVars>
          <dgm:chMax val="0"/>
          <dgm:bulletEnabled val="1"/>
        </dgm:presLayoutVars>
      </dgm:prSet>
      <dgm:spPr/>
    </dgm:pt>
  </dgm:ptLst>
  <dgm:cxnLst>
    <dgm:cxn modelId="{50015503-7EEC-4CA7-A511-73917A48FAC9}" type="presOf" srcId="{473ECC4B-632E-497E-8F83-6649F896E565}" destId="{08231C16-6658-433E-B7DC-CBAF7900DA1A}" srcOrd="0" destOrd="0" presId="urn:microsoft.com/office/officeart/2005/8/layout/vList2"/>
    <dgm:cxn modelId="{9803AC22-4B2A-499F-A941-0D957750E43B}" type="presOf" srcId="{D1019287-C3E7-486C-858A-F041663E5644}" destId="{80F5B350-905B-4780-9826-5DDA7A256B49}" srcOrd="0" destOrd="0" presId="urn:microsoft.com/office/officeart/2005/8/layout/vList2"/>
    <dgm:cxn modelId="{08935D2E-995C-45F3-9111-1A3C8734E7AC}" srcId="{192C2460-937D-4670-95C6-D7C7EB09EA6E}" destId="{382A28F4-80D4-4CB2-8D60-8C445B056783}" srcOrd="3" destOrd="0" parTransId="{4CC4148F-C430-44B2-9953-67EE69CEF92D}" sibTransId="{D8880E31-EB58-4C3B-930C-C5BB3F3C33F7}"/>
    <dgm:cxn modelId="{53D18334-9440-4EE7-AF8B-AB8108932CF7}" type="presOf" srcId="{382A28F4-80D4-4CB2-8D60-8C445B056783}" destId="{02AC5A50-A2D4-4A37-9F29-882EC469A438}" srcOrd="0" destOrd="0" presId="urn:microsoft.com/office/officeart/2005/8/layout/vList2"/>
    <dgm:cxn modelId="{8DF7684E-A9C8-41EC-B052-19B41268587E}" type="presOf" srcId="{06E4055E-E4A0-46E1-8DAF-E103458FB407}" destId="{EB16EB35-77F1-462C-985D-7443E509CD62}" srcOrd="0" destOrd="0" presId="urn:microsoft.com/office/officeart/2005/8/layout/vList2"/>
    <dgm:cxn modelId="{80019A76-4B73-4392-B5F4-BECB854DA6F5}" srcId="{192C2460-937D-4670-95C6-D7C7EB09EA6E}" destId="{DF2E80AC-CEDA-4D70-BF36-CD7CE5D6EE9D}" srcOrd="4" destOrd="0" parTransId="{6C778A43-1C9A-4354-85EC-BE3324693237}" sibTransId="{B21DF747-A953-4EE3-A0E3-49C5C4CD0A30}"/>
    <dgm:cxn modelId="{9126FE77-7B58-4822-89E4-B9C3C2F29878}" type="presOf" srcId="{DF2E80AC-CEDA-4D70-BF36-CD7CE5D6EE9D}" destId="{D0A4AD07-8F8A-481F-BF3D-A46F04B25CB0}" srcOrd="0" destOrd="0" presId="urn:microsoft.com/office/officeart/2005/8/layout/vList2"/>
    <dgm:cxn modelId="{C85643B9-09C0-4F50-B87D-A2542A98ADE6}" type="presOf" srcId="{192C2460-937D-4670-95C6-D7C7EB09EA6E}" destId="{A32DC7B7-77DD-4AA9-ADFD-7B2058511079}" srcOrd="0" destOrd="0" presId="urn:microsoft.com/office/officeart/2005/8/layout/vList2"/>
    <dgm:cxn modelId="{01EA39D3-5F7E-4839-8C7E-F8064AB384BF}" srcId="{192C2460-937D-4670-95C6-D7C7EB09EA6E}" destId="{06E4055E-E4A0-46E1-8DAF-E103458FB407}" srcOrd="0" destOrd="0" parTransId="{AA405699-7E0A-470F-9777-5CC463CF3643}" sibTransId="{AD1D776D-174E-4B78-AD91-8E364394F548}"/>
    <dgm:cxn modelId="{708074E0-AEE3-4194-AB91-A7067B26099F}" srcId="{192C2460-937D-4670-95C6-D7C7EB09EA6E}" destId="{473ECC4B-632E-497E-8F83-6649F896E565}" srcOrd="1" destOrd="0" parTransId="{EB6C99CC-E157-48DE-A527-D9112294A448}" sibTransId="{09B6752C-3BA4-4066-B29A-B037FEB8A258}"/>
    <dgm:cxn modelId="{0EBBBCF4-A190-45B6-8D57-A62AB94A5912}" srcId="{192C2460-937D-4670-95C6-D7C7EB09EA6E}" destId="{D1019287-C3E7-486C-858A-F041663E5644}" srcOrd="2" destOrd="0" parTransId="{A6DA74ED-420C-41F6-B8AC-E91298E2178F}" sibTransId="{998F76DD-16AB-4C5C-8285-C90738671C2D}"/>
    <dgm:cxn modelId="{00239CB6-7A73-4B81-BF22-B77805860FE8}" type="presParOf" srcId="{A32DC7B7-77DD-4AA9-ADFD-7B2058511079}" destId="{EB16EB35-77F1-462C-985D-7443E509CD62}" srcOrd="0" destOrd="0" presId="urn:microsoft.com/office/officeart/2005/8/layout/vList2"/>
    <dgm:cxn modelId="{4599D65F-6B82-43E9-A2A8-5B5B87A3168E}" type="presParOf" srcId="{A32DC7B7-77DD-4AA9-ADFD-7B2058511079}" destId="{335A93A2-4214-453E-80AA-F914F1920284}" srcOrd="1" destOrd="0" presId="urn:microsoft.com/office/officeart/2005/8/layout/vList2"/>
    <dgm:cxn modelId="{C3BFC7D6-31C5-4072-A943-7A2A44BC179E}" type="presParOf" srcId="{A32DC7B7-77DD-4AA9-ADFD-7B2058511079}" destId="{08231C16-6658-433E-B7DC-CBAF7900DA1A}" srcOrd="2" destOrd="0" presId="urn:microsoft.com/office/officeart/2005/8/layout/vList2"/>
    <dgm:cxn modelId="{2C2C351A-8336-4601-A7DA-3A24EF320088}" type="presParOf" srcId="{A32DC7B7-77DD-4AA9-ADFD-7B2058511079}" destId="{3A1A4A72-16F6-47C3-9395-00B17471F1B8}" srcOrd="3" destOrd="0" presId="urn:microsoft.com/office/officeart/2005/8/layout/vList2"/>
    <dgm:cxn modelId="{A2C01185-585A-491B-83C8-F931B81CD406}" type="presParOf" srcId="{A32DC7B7-77DD-4AA9-ADFD-7B2058511079}" destId="{80F5B350-905B-4780-9826-5DDA7A256B49}" srcOrd="4" destOrd="0" presId="urn:microsoft.com/office/officeart/2005/8/layout/vList2"/>
    <dgm:cxn modelId="{775FEF33-6075-4844-B49A-2A866EA7799B}" type="presParOf" srcId="{A32DC7B7-77DD-4AA9-ADFD-7B2058511079}" destId="{0C78D89A-C8F7-409A-B89D-748AAC5808B7}" srcOrd="5" destOrd="0" presId="urn:microsoft.com/office/officeart/2005/8/layout/vList2"/>
    <dgm:cxn modelId="{F876C9B4-B84F-4604-B6AE-1F88F6C8EBBA}" type="presParOf" srcId="{A32DC7B7-77DD-4AA9-ADFD-7B2058511079}" destId="{02AC5A50-A2D4-4A37-9F29-882EC469A438}" srcOrd="6" destOrd="0" presId="urn:microsoft.com/office/officeart/2005/8/layout/vList2"/>
    <dgm:cxn modelId="{C7B3ECD2-4185-49F3-B5BB-8591381A785D}" type="presParOf" srcId="{A32DC7B7-77DD-4AA9-ADFD-7B2058511079}" destId="{A4A8214E-77EF-42FA-9926-135E64B1DD29}" srcOrd="7" destOrd="0" presId="urn:microsoft.com/office/officeart/2005/8/layout/vList2"/>
    <dgm:cxn modelId="{52F5EEA8-2C01-45F5-B3CD-A8B06E505887}" type="presParOf" srcId="{A32DC7B7-77DD-4AA9-ADFD-7B2058511079}" destId="{D0A4AD07-8F8A-481F-BF3D-A46F04B25CB0}"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F9EA5DD-CB73-4EF4-A303-F404409D30A3}" type="doc">
      <dgm:prSet loTypeId="urn:microsoft.com/office/officeart/2016/7/layout/LinearArrowProcessNumbered" loCatId="process" qsTypeId="urn:microsoft.com/office/officeart/2005/8/quickstyle/simple1" qsCatId="simple" csTypeId="urn:microsoft.com/office/officeart/2005/8/colors/accent1_2" csCatId="accent1"/>
      <dgm:spPr/>
      <dgm:t>
        <a:bodyPr/>
        <a:lstStyle/>
        <a:p>
          <a:endParaRPr lang="en-US"/>
        </a:p>
      </dgm:t>
    </dgm:pt>
    <dgm:pt modelId="{52103EA1-1B84-49C7-852B-03DE0E84C9F8}">
      <dgm:prSet/>
      <dgm:spPr/>
      <dgm:t>
        <a:bodyPr/>
        <a:lstStyle/>
        <a:p>
          <a:r>
            <a:rPr lang="en-US"/>
            <a:t>Open the header by double clicking at the top of the page.</a:t>
          </a:r>
        </a:p>
      </dgm:t>
    </dgm:pt>
    <dgm:pt modelId="{1A4BF0F9-7430-4298-B517-820D44ABB521}" type="parTrans" cxnId="{0823822B-7AAE-4E71-8A77-7FE87D8F4287}">
      <dgm:prSet/>
      <dgm:spPr/>
      <dgm:t>
        <a:bodyPr/>
        <a:lstStyle/>
        <a:p>
          <a:endParaRPr lang="en-US"/>
        </a:p>
      </dgm:t>
    </dgm:pt>
    <dgm:pt modelId="{622A6D44-CA8A-4652-9F07-9EF5E3EBE057}" type="sibTrans" cxnId="{0823822B-7AAE-4E71-8A77-7FE87D8F4287}">
      <dgm:prSet phldrT="1" phldr="0"/>
      <dgm:spPr/>
      <dgm:t>
        <a:bodyPr/>
        <a:lstStyle/>
        <a:p>
          <a:r>
            <a:rPr lang="en-US"/>
            <a:t>1</a:t>
          </a:r>
        </a:p>
      </dgm:t>
    </dgm:pt>
    <dgm:pt modelId="{F80A6A53-5E5A-4D13-A5EC-368873A53872}">
      <dgm:prSet/>
      <dgm:spPr/>
      <dgm:t>
        <a:bodyPr/>
        <a:lstStyle/>
        <a:p>
          <a:r>
            <a:rPr lang="en-US"/>
            <a:t>Click on the Page Number drop-down menu.</a:t>
          </a:r>
        </a:p>
      </dgm:t>
    </dgm:pt>
    <dgm:pt modelId="{17F39495-D22E-4B57-8B34-D7E0AD911797}" type="parTrans" cxnId="{EECBC3C0-CC91-4581-A70D-B4B1B0B63CC2}">
      <dgm:prSet/>
      <dgm:spPr/>
      <dgm:t>
        <a:bodyPr/>
        <a:lstStyle/>
        <a:p>
          <a:endParaRPr lang="en-US"/>
        </a:p>
      </dgm:t>
    </dgm:pt>
    <dgm:pt modelId="{64BC71BA-6F1C-483F-A9EC-3F29014CACA7}" type="sibTrans" cxnId="{EECBC3C0-CC91-4581-A70D-B4B1B0B63CC2}">
      <dgm:prSet phldrT="2" phldr="0"/>
      <dgm:spPr/>
      <dgm:t>
        <a:bodyPr/>
        <a:lstStyle/>
        <a:p>
          <a:r>
            <a:rPr lang="en-US"/>
            <a:t>2</a:t>
          </a:r>
        </a:p>
      </dgm:t>
    </dgm:pt>
    <dgm:pt modelId="{CE42B8DA-CA25-4B66-9A61-0DFC228B6C2E}">
      <dgm:prSet/>
      <dgm:spPr/>
      <dgm:t>
        <a:bodyPr/>
        <a:lstStyle/>
        <a:p>
          <a:r>
            <a:rPr lang="en-US"/>
            <a:t>Select Top of Page, Plain Number 3, which should put a page number in the top right corner of the page.</a:t>
          </a:r>
        </a:p>
      </dgm:t>
    </dgm:pt>
    <dgm:pt modelId="{C762132C-3713-4094-AA74-517C3A53EF04}" type="parTrans" cxnId="{096611AA-59D7-4642-93D8-45AE5D5CB0E2}">
      <dgm:prSet/>
      <dgm:spPr/>
      <dgm:t>
        <a:bodyPr/>
        <a:lstStyle/>
        <a:p>
          <a:endParaRPr lang="en-US"/>
        </a:p>
      </dgm:t>
    </dgm:pt>
    <dgm:pt modelId="{E88314CA-12E0-4880-957B-F79277263F75}" type="sibTrans" cxnId="{096611AA-59D7-4642-93D8-45AE5D5CB0E2}">
      <dgm:prSet phldrT="3" phldr="0"/>
      <dgm:spPr/>
      <dgm:t>
        <a:bodyPr/>
        <a:lstStyle/>
        <a:p>
          <a:r>
            <a:rPr lang="en-US"/>
            <a:t>3</a:t>
          </a:r>
        </a:p>
      </dgm:t>
    </dgm:pt>
    <dgm:pt modelId="{07572E5D-D976-43F6-8E36-57DB5326A294}">
      <dgm:prSet/>
      <dgm:spPr/>
      <dgm:t>
        <a:bodyPr/>
        <a:lstStyle/>
        <a:p>
          <a:r>
            <a:rPr lang="en-US"/>
            <a:t>Type your last name next to the page number and then a space.</a:t>
          </a:r>
        </a:p>
      </dgm:t>
    </dgm:pt>
    <dgm:pt modelId="{6267B981-81F7-45B6-B95A-EEA384D6E69F}" type="parTrans" cxnId="{53135D0E-8A7C-464A-BBE9-3C3015F4C5E0}">
      <dgm:prSet/>
      <dgm:spPr/>
      <dgm:t>
        <a:bodyPr/>
        <a:lstStyle/>
        <a:p>
          <a:endParaRPr lang="en-US"/>
        </a:p>
      </dgm:t>
    </dgm:pt>
    <dgm:pt modelId="{A455AFD3-B484-4088-8579-59A673320E84}" type="sibTrans" cxnId="{53135D0E-8A7C-464A-BBE9-3C3015F4C5E0}">
      <dgm:prSet phldrT="4" phldr="0"/>
      <dgm:spPr/>
      <dgm:t>
        <a:bodyPr/>
        <a:lstStyle/>
        <a:p>
          <a:r>
            <a:rPr lang="en-US"/>
            <a:t>4</a:t>
          </a:r>
        </a:p>
      </dgm:t>
    </dgm:pt>
    <dgm:pt modelId="{1BACFF2F-81CC-447C-AEF7-35DA79C8A2B9}">
      <dgm:prSet/>
      <dgm:spPr/>
      <dgm:t>
        <a:bodyPr/>
        <a:lstStyle/>
        <a:p>
          <a:r>
            <a:rPr lang="en-US"/>
            <a:t>Make sure you change your header font.</a:t>
          </a:r>
        </a:p>
      </dgm:t>
    </dgm:pt>
    <dgm:pt modelId="{3F968DCB-8D6C-414C-A7BA-D252D320476A}" type="parTrans" cxnId="{1E18B36D-7A96-4CCA-8495-E3C6C0B44905}">
      <dgm:prSet/>
      <dgm:spPr/>
      <dgm:t>
        <a:bodyPr/>
        <a:lstStyle/>
        <a:p>
          <a:endParaRPr lang="en-US"/>
        </a:p>
      </dgm:t>
    </dgm:pt>
    <dgm:pt modelId="{6C760A0A-DDB7-47C4-B368-19142F229B75}" type="sibTrans" cxnId="{1E18B36D-7A96-4CCA-8495-E3C6C0B44905}">
      <dgm:prSet phldrT="5" phldr="0"/>
      <dgm:spPr/>
      <dgm:t>
        <a:bodyPr/>
        <a:lstStyle/>
        <a:p>
          <a:r>
            <a:rPr lang="en-US"/>
            <a:t>5</a:t>
          </a:r>
        </a:p>
      </dgm:t>
    </dgm:pt>
    <dgm:pt modelId="{F77514A7-41C0-437C-B5DA-30E310CDB337}" type="pres">
      <dgm:prSet presAssocID="{6F9EA5DD-CB73-4EF4-A303-F404409D30A3}" presName="linearFlow" presStyleCnt="0">
        <dgm:presLayoutVars>
          <dgm:dir/>
          <dgm:animLvl val="lvl"/>
          <dgm:resizeHandles val="exact"/>
        </dgm:presLayoutVars>
      </dgm:prSet>
      <dgm:spPr/>
    </dgm:pt>
    <dgm:pt modelId="{8086D6C8-11A5-4A37-88E6-237EABD6E86D}" type="pres">
      <dgm:prSet presAssocID="{52103EA1-1B84-49C7-852B-03DE0E84C9F8}" presName="compositeNode" presStyleCnt="0"/>
      <dgm:spPr/>
    </dgm:pt>
    <dgm:pt modelId="{F3D89074-1618-4101-AD33-0F33E55A04E7}" type="pres">
      <dgm:prSet presAssocID="{52103EA1-1B84-49C7-852B-03DE0E84C9F8}" presName="parTx" presStyleLbl="node1" presStyleIdx="0" presStyleCnt="0">
        <dgm:presLayoutVars>
          <dgm:chMax val="0"/>
          <dgm:chPref val="0"/>
          <dgm:bulletEnabled val="1"/>
        </dgm:presLayoutVars>
      </dgm:prSet>
      <dgm:spPr/>
    </dgm:pt>
    <dgm:pt modelId="{53E89452-5AAC-4F7B-B7FC-403C3D09928C}" type="pres">
      <dgm:prSet presAssocID="{52103EA1-1B84-49C7-852B-03DE0E84C9F8}" presName="parSh" presStyleCnt="0"/>
      <dgm:spPr/>
    </dgm:pt>
    <dgm:pt modelId="{EC7BC2C8-17E1-48FF-B278-84750D427BC0}" type="pres">
      <dgm:prSet presAssocID="{52103EA1-1B84-49C7-852B-03DE0E84C9F8}" presName="lineNode" presStyleLbl="alignAccFollowNode1" presStyleIdx="0" presStyleCnt="15"/>
      <dgm:spPr/>
    </dgm:pt>
    <dgm:pt modelId="{FFFFFE9D-6B29-4443-84E0-9471739EB9F2}" type="pres">
      <dgm:prSet presAssocID="{52103EA1-1B84-49C7-852B-03DE0E84C9F8}" presName="lineArrowNode" presStyleLbl="alignAccFollowNode1" presStyleIdx="1" presStyleCnt="15"/>
      <dgm:spPr/>
    </dgm:pt>
    <dgm:pt modelId="{E0EBD1CE-31CA-4175-BE61-984BA992B2EB}" type="pres">
      <dgm:prSet presAssocID="{622A6D44-CA8A-4652-9F07-9EF5E3EBE057}" presName="sibTransNodeCircle" presStyleLbl="alignNode1" presStyleIdx="0" presStyleCnt="5">
        <dgm:presLayoutVars>
          <dgm:chMax val="0"/>
          <dgm:bulletEnabled/>
        </dgm:presLayoutVars>
      </dgm:prSet>
      <dgm:spPr/>
    </dgm:pt>
    <dgm:pt modelId="{BCCC7FA3-99F1-45E4-8340-B959D7FCA44F}" type="pres">
      <dgm:prSet presAssocID="{622A6D44-CA8A-4652-9F07-9EF5E3EBE057}" presName="spacerBetweenCircleAndCallout" presStyleCnt="0">
        <dgm:presLayoutVars/>
      </dgm:prSet>
      <dgm:spPr/>
    </dgm:pt>
    <dgm:pt modelId="{04FFB6B7-4C4C-4967-AC5A-FB8E8A0E7DC7}" type="pres">
      <dgm:prSet presAssocID="{52103EA1-1B84-49C7-852B-03DE0E84C9F8}" presName="nodeText" presStyleLbl="alignAccFollowNode1" presStyleIdx="2" presStyleCnt="15">
        <dgm:presLayoutVars>
          <dgm:bulletEnabled val="1"/>
        </dgm:presLayoutVars>
      </dgm:prSet>
      <dgm:spPr/>
    </dgm:pt>
    <dgm:pt modelId="{862E6889-5572-4B4F-941E-128A6912434F}" type="pres">
      <dgm:prSet presAssocID="{622A6D44-CA8A-4652-9F07-9EF5E3EBE057}" presName="sibTransComposite" presStyleCnt="0"/>
      <dgm:spPr/>
    </dgm:pt>
    <dgm:pt modelId="{25967F89-DEFD-40FD-9CC0-048FA06ADCB2}" type="pres">
      <dgm:prSet presAssocID="{F80A6A53-5E5A-4D13-A5EC-368873A53872}" presName="compositeNode" presStyleCnt="0"/>
      <dgm:spPr/>
    </dgm:pt>
    <dgm:pt modelId="{EF2C0CBF-7858-418A-BBEC-DC513A60F497}" type="pres">
      <dgm:prSet presAssocID="{F80A6A53-5E5A-4D13-A5EC-368873A53872}" presName="parTx" presStyleLbl="node1" presStyleIdx="0" presStyleCnt="0">
        <dgm:presLayoutVars>
          <dgm:chMax val="0"/>
          <dgm:chPref val="0"/>
          <dgm:bulletEnabled val="1"/>
        </dgm:presLayoutVars>
      </dgm:prSet>
      <dgm:spPr/>
    </dgm:pt>
    <dgm:pt modelId="{FC11FB04-F9A6-4FF4-AC90-DB0ED5AA1C64}" type="pres">
      <dgm:prSet presAssocID="{F80A6A53-5E5A-4D13-A5EC-368873A53872}" presName="parSh" presStyleCnt="0"/>
      <dgm:spPr/>
    </dgm:pt>
    <dgm:pt modelId="{8EBDE621-0F92-48B8-B318-93E6550B6BAA}" type="pres">
      <dgm:prSet presAssocID="{F80A6A53-5E5A-4D13-A5EC-368873A53872}" presName="lineNode" presStyleLbl="alignAccFollowNode1" presStyleIdx="3" presStyleCnt="15"/>
      <dgm:spPr/>
    </dgm:pt>
    <dgm:pt modelId="{11BC0136-6C6D-4D50-8D94-3AF0E175E981}" type="pres">
      <dgm:prSet presAssocID="{F80A6A53-5E5A-4D13-A5EC-368873A53872}" presName="lineArrowNode" presStyleLbl="alignAccFollowNode1" presStyleIdx="4" presStyleCnt="15"/>
      <dgm:spPr/>
    </dgm:pt>
    <dgm:pt modelId="{1799AC62-C962-4C69-952F-0E4665486860}" type="pres">
      <dgm:prSet presAssocID="{64BC71BA-6F1C-483F-A9EC-3F29014CACA7}" presName="sibTransNodeCircle" presStyleLbl="alignNode1" presStyleIdx="1" presStyleCnt="5">
        <dgm:presLayoutVars>
          <dgm:chMax val="0"/>
          <dgm:bulletEnabled/>
        </dgm:presLayoutVars>
      </dgm:prSet>
      <dgm:spPr/>
    </dgm:pt>
    <dgm:pt modelId="{BFD4E8CA-2B35-4111-97CA-2D703E889C5F}" type="pres">
      <dgm:prSet presAssocID="{64BC71BA-6F1C-483F-A9EC-3F29014CACA7}" presName="spacerBetweenCircleAndCallout" presStyleCnt="0">
        <dgm:presLayoutVars/>
      </dgm:prSet>
      <dgm:spPr/>
    </dgm:pt>
    <dgm:pt modelId="{89C3B7A4-BBF1-48C8-90DA-8CE4FC9CA15E}" type="pres">
      <dgm:prSet presAssocID="{F80A6A53-5E5A-4D13-A5EC-368873A53872}" presName="nodeText" presStyleLbl="alignAccFollowNode1" presStyleIdx="5" presStyleCnt="15">
        <dgm:presLayoutVars>
          <dgm:bulletEnabled val="1"/>
        </dgm:presLayoutVars>
      </dgm:prSet>
      <dgm:spPr/>
    </dgm:pt>
    <dgm:pt modelId="{D843E4DC-07FB-480A-A8C2-4C1E1A226CC7}" type="pres">
      <dgm:prSet presAssocID="{64BC71BA-6F1C-483F-A9EC-3F29014CACA7}" presName="sibTransComposite" presStyleCnt="0"/>
      <dgm:spPr/>
    </dgm:pt>
    <dgm:pt modelId="{CD9286BE-F01D-450D-B9CC-60FCE23548A8}" type="pres">
      <dgm:prSet presAssocID="{CE42B8DA-CA25-4B66-9A61-0DFC228B6C2E}" presName="compositeNode" presStyleCnt="0"/>
      <dgm:spPr/>
    </dgm:pt>
    <dgm:pt modelId="{34A02C9D-FD23-4D8B-BD91-188FA0363CEA}" type="pres">
      <dgm:prSet presAssocID="{CE42B8DA-CA25-4B66-9A61-0DFC228B6C2E}" presName="parTx" presStyleLbl="node1" presStyleIdx="0" presStyleCnt="0">
        <dgm:presLayoutVars>
          <dgm:chMax val="0"/>
          <dgm:chPref val="0"/>
          <dgm:bulletEnabled val="1"/>
        </dgm:presLayoutVars>
      </dgm:prSet>
      <dgm:spPr/>
    </dgm:pt>
    <dgm:pt modelId="{16206283-3E97-48B2-8C8C-5778B92B0128}" type="pres">
      <dgm:prSet presAssocID="{CE42B8DA-CA25-4B66-9A61-0DFC228B6C2E}" presName="parSh" presStyleCnt="0"/>
      <dgm:spPr/>
    </dgm:pt>
    <dgm:pt modelId="{25B8C2BD-1F3B-4480-97F5-77E905819297}" type="pres">
      <dgm:prSet presAssocID="{CE42B8DA-CA25-4B66-9A61-0DFC228B6C2E}" presName="lineNode" presStyleLbl="alignAccFollowNode1" presStyleIdx="6" presStyleCnt="15"/>
      <dgm:spPr/>
    </dgm:pt>
    <dgm:pt modelId="{EC94023F-AC63-4673-96E2-93C6EFEFC7EB}" type="pres">
      <dgm:prSet presAssocID="{CE42B8DA-CA25-4B66-9A61-0DFC228B6C2E}" presName="lineArrowNode" presStyleLbl="alignAccFollowNode1" presStyleIdx="7" presStyleCnt="15"/>
      <dgm:spPr/>
    </dgm:pt>
    <dgm:pt modelId="{8AACF478-AD6C-4642-87CC-A869A98AFBA6}" type="pres">
      <dgm:prSet presAssocID="{E88314CA-12E0-4880-957B-F79277263F75}" presName="sibTransNodeCircle" presStyleLbl="alignNode1" presStyleIdx="2" presStyleCnt="5">
        <dgm:presLayoutVars>
          <dgm:chMax val="0"/>
          <dgm:bulletEnabled/>
        </dgm:presLayoutVars>
      </dgm:prSet>
      <dgm:spPr/>
    </dgm:pt>
    <dgm:pt modelId="{47A38642-0F80-4DC0-89D4-A90DA1DBADEC}" type="pres">
      <dgm:prSet presAssocID="{E88314CA-12E0-4880-957B-F79277263F75}" presName="spacerBetweenCircleAndCallout" presStyleCnt="0">
        <dgm:presLayoutVars/>
      </dgm:prSet>
      <dgm:spPr/>
    </dgm:pt>
    <dgm:pt modelId="{2AD43B45-A67B-45BC-B36B-900CAD0F3EB0}" type="pres">
      <dgm:prSet presAssocID="{CE42B8DA-CA25-4B66-9A61-0DFC228B6C2E}" presName="nodeText" presStyleLbl="alignAccFollowNode1" presStyleIdx="8" presStyleCnt="15">
        <dgm:presLayoutVars>
          <dgm:bulletEnabled val="1"/>
        </dgm:presLayoutVars>
      </dgm:prSet>
      <dgm:spPr/>
    </dgm:pt>
    <dgm:pt modelId="{CE79496D-C2DE-41A1-886B-A4F738BC06E4}" type="pres">
      <dgm:prSet presAssocID="{E88314CA-12E0-4880-957B-F79277263F75}" presName="sibTransComposite" presStyleCnt="0"/>
      <dgm:spPr/>
    </dgm:pt>
    <dgm:pt modelId="{8A669F52-999A-4978-841C-A1E8E5E33700}" type="pres">
      <dgm:prSet presAssocID="{07572E5D-D976-43F6-8E36-57DB5326A294}" presName="compositeNode" presStyleCnt="0"/>
      <dgm:spPr/>
    </dgm:pt>
    <dgm:pt modelId="{4D4B31AC-E60C-45BF-83FA-5C742674C97C}" type="pres">
      <dgm:prSet presAssocID="{07572E5D-D976-43F6-8E36-57DB5326A294}" presName="parTx" presStyleLbl="node1" presStyleIdx="0" presStyleCnt="0">
        <dgm:presLayoutVars>
          <dgm:chMax val="0"/>
          <dgm:chPref val="0"/>
          <dgm:bulletEnabled val="1"/>
        </dgm:presLayoutVars>
      </dgm:prSet>
      <dgm:spPr/>
    </dgm:pt>
    <dgm:pt modelId="{C0C6795F-6F94-47DF-955C-E70C768FC328}" type="pres">
      <dgm:prSet presAssocID="{07572E5D-D976-43F6-8E36-57DB5326A294}" presName="parSh" presStyleCnt="0"/>
      <dgm:spPr/>
    </dgm:pt>
    <dgm:pt modelId="{6C655024-3F20-44CA-BBC8-0D61E9FD152F}" type="pres">
      <dgm:prSet presAssocID="{07572E5D-D976-43F6-8E36-57DB5326A294}" presName="lineNode" presStyleLbl="alignAccFollowNode1" presStyleIdx="9" presStyleCnt="15"/>
      <dgm:spPr/>
    </dgm:pt>
    <dgm:pt modelId="{B4BA2F2F-60A9-42EB-9FAF-B2147E8DE5C3}" type="pres">
      <dgm:prSet presAssocID="{07572E5D-D976-43F6-8E36-57DB5326A294}" presName="lineArrowNode" presStyleLbl="alignAccFollowNode1" presStyleIdx="10" presStyleCnt="15"/>
      <dgm:spPr/>
    </dgm:pt>
    <dgm:pt modelId="{A27E7130-2CA7-4983-827C-2395E0ABE232}" type="pres">
      <dgm:prSet presAssocID="{A455AFD3-B484-4088-8579-59A673320E84}" presName="sibTransNodeCircle" presStyleLbl="alignNode1" presStyleIdx="3" presStyleCnt="5">
        <dgm:presLayoutVars>
          <dgm:chMax val="0"/>
          <dgm:bulletEnabled/>
        </dgm:presLayoutVars>
      </dgm:prSet>
      <dgm:spPr/>
    </dgm:pt>
    <dgm:pt modelId="{1A354AD5-DAFA-479B-9CB7-042A61CA3978}" type="pres">
      <dgm:prSet presAssocID="{A455AFD3-B484-4088-8579-59A673320E84}" presName="spacerBetweenCircleAndCallout" presStyleCnt="0">
        <dgm:presLayoutVars/>
      </dgm:prSet>
      <dgm:spPr/>
    </dgm:pt>
    <dgm:pt modelId="{05299E20-597E-4DFA-99DA-E6CD11059152}" type="pres">
      <dgm:prSet presAssocID="{07572E5D-D976-43F6-8E36-57DB5326A294}" presName="nodeText" presStyleLbl="alignAccFollowNode1" presStyleIdx="11" presStyleCnt="15">
        <dgm:presLayoutVars>
          <dgm:bulletEnabled val="1"/>
        </dgm:presLayoutVars>
      </dgm:prSet>
      <dgm:spPr/>
    </dgm:pt>
    <dgm:pt modelId="{AB92B607-097A-4601-AB4B-869AF017C11E}" type="pres">
      <dgm:prSet presAssocID="{A455AFD3-B484-4088-8579-59A673320E84}" presName="sibTransComposite" presStyleCnt="0"/>
      <dgm:spPr/>
    </dgm:pt>
    <dgm:pt modelId="{00C1326E-8D50-49F6-B63A-3C8FEDC948A0}" type="pres">
      <dgm:prSet presAssocID="{1BACFF2F-81CC-447C-AEF7-35DA79C8A2B9}" presName="compositeNode" presStyleCnt="0"/>
      <dgm:spPr/>
    </dgm:pt>
    <dgm:pt modelId="{0A98ADEA-49F3-4A6D-92E3-17CD32B5371A}" type="pres">
      <dgm:prSet presAssocID="{1BACFF2F-81CC-447C-AEF7-35DA79C8A2B9}" presName="parTx" presStyleLbl="node1" presStyleIdx="0" presStyleCnt="0">
        <dgm:presLayoutVars>
          <dgm:chMax val="0"/>
          <dgm:chPref val="0"/>
          <dgm:bulletEnabled val="1"/>
        </dgm:presLayoutVars>
      </dgm:prSet>
      <dgm:spPr/>
    </dgm:pt>
    <dgm:pt modelId="{95E6C2BB-89EE-457B-98F4-649CFD7C8592}" type="pres">
      <dgm:prSet presAssocID="{1BACFF2F-81CC-447C-AEF7-35DA79C8A2B9}" presName="parSh" presStyleCnt="0"/>
      <dgm:spPr/>
    </dgm:pt>
    <dgm:pt modelId="{5BD16FFC-6F97-4044-8E78-3BA9512B50AC}" type="pres">
      <dgm:prSet presAssocID="{1BACFF2F-81CC-447C-AEF7-35DA79C8A2B9}" presName="lineNode" presStyleLbl="alignAccFollowNode1" presStyleIdx="12" presStyleCnt="15"/>
      <dgm:spPr/>
    </dgm:pt>
    <dgm:pt modelId="{1ED7AD57-AF18-4960-92C7-91CA84DE81A0}" type="pres">
      <dgm:prSet presAssocID="{1BACFF2F-81CC-447C-AEF7-35DA79C8A2B9}" presName="lineArrowNode" presStyleLbl="alignAccFollowNode1" presStyleIdx="13" presStyleCnt="15"/>
      <dgm:spPr/>
    </dgm:pt>
    <dgm:pt modelId="{80388F7F-8921-474A-A062-68845E4DED69}" type="pres">
      <dgm:prSet presAssocID="{6C760A0A-DDB7-47C4-B368-19142F229B75}" presName="sibTransNodeCircle" presStyleLbl="alignNode1" presStyleIdx="4" presStyleCnt="5">
        <dgm:presLayoutVars>
          <dgm:chMax val="0"/>
          <dgm:bulletEnabled/>
        </dgm:presLayoutVars>
      </dgm:prSet>
      <dgm:spPr/>
    </dgm:pt>
    <dgm:pt modelId="{0C0793FA-3930-4AAF-AF02-6E59DA904647}" type="pres">
      <dgm:prSet presAssocID="{6C760A0A-DDB7-47C4-B368-19142F229B75}" presName="spacerBetweenCircleAndCallout" presStyleCnt="0">
        <dgm:presLayoutVars/>
      </dgm:prSet>
      <dgm:spPr/>
    </dgm:pt>
    <dgm:pt modelId="{66B4316E-E970-4DAB-AF2B-EAC846208775}" type="pres">
      <dgm:prSet presAssocID="{1BACFF2F-81CC-447C-AEF7-35DA79C8A2B9}" presName="nodeText" presStyleLbl="alignAccFollowNode1" presStyleIdx="14" presStyleCnt="15">
        <dgm:presLayoutVars>
          <dgm:bulletEnabled val="1"/>
        </dgm:presLayoutVars>
      </dgm:prSet>
      <dgm:spPr/>
    </dgm:pt>
  </dgm:ptLst>
  <dgm:cxnLst>
    <dgm:cxn modelId="{53135D0E-8A7C-464A-BBE9-3C3015F4C5E0}" srcId="{6F9EA5DD-CB73-4EF4-A303-F404409D30A3}" destId="{07572E5D-D976-43F6-8E36-57DB5326A294}" srcOrd="3" destOrd="0" parTransId="{6267B981-81F7-45B6-B95A-EEA384D6E69F}" sibTransId="{A455AFD3-B484-4088-8579-59A673320E84}"/>
    <dgm:cxn modelId="{0823822B-7AAE-4E71-8A77-7FE87D8F4287}" srcId="{6F9EA5DD-CB73-4EF4-A303-F404409D30A3}" destId="{52103EA1-1B84-49C7-852B-03DE0E84C9F8}" srcOrd="0" destOrd="0" parTransId="{1A4BF0F9-7430-4298-B517-820D44ABB521}" sibTransId="{622A6D44-CA8A-4652-9F07-9EF5E3EBE057}"/>
    <dgm:cxn modelId="{192F4D33-DE7B-42AA-9B7B-BD69752E154C}" type="presOf" srcId="{1BACFF2F-81CC-447C-AEF7-35DA79C8A2B9}" destId="{66B4316E-E970-4DAB-AF2B-EAC846208775}" srcOrd="0" destOrd="0" presId="urn:microsoft.com/office/officeart/2016/7/layout/LinearArrowProcessNumbered"/>
    <dgm:cxn modelId="{D81D5743-309C-4A53-A5DC-A7DB14EB5145}" type="presOf" srcId="{E88314CA-12E0-4880-957B-F79277263F75}" destId="{8AACF478-AD6C-4642-87CC-A869A98AFBA6}" srcOrd="0" destOrd="0" presId="urn:microsoft.com/office/officeart/2016/7/layout/LinearArrowProcessNumbered"/>
    <dgm:cxn modelId="{3DAC9347-E46E-4D06-A8CA-D5CEADA94A08}" type="presOf" srcId="{CE42B8DA-CA25-4B66-9A61-0DFC228B6C2E}" destId="{2AD43B45-A67B-45BC-B36B-900CAD0F3EB0}" srcOrd="0" destOrd="0" presId="urn:microsoft.com/office/officeart/2016/7/layout/LinearArrowProcessNumbered"/>
    <dgm:cxn modelId="{1E18B36D-7A96-4CCA-8495-E3C6C0B44905}" srcId="{6F9EA5DD-CB73-4EF4-A303-F404409D30A3}" destId="{1BACFF2F-81CC-447C-AEF7-35DA79C8A2B9}" srcOrd="4" destOrd="0" parTransId="{3F968DCB-8D6C-414C-A7BA-D252D320476A}" sibTransId="{6C760A0A-DDB7-47C4-B368-19142F229B75}"/>
    <dgm:cxn modelId="{F75BA074-21DB-4A44-9CD3-8A0E160DEDA7}" type="presOf" srcId="{6F9EA5DD-CB73-4EF4-A303-F404409D30A3}" destId="{F77514A7-41C0-437C-B5DA-30E310CDB337}" srcOrd="0" destOrd="0" presId="urn:microsoft.com/office/officeart/2016/7/layout/LinearArrowProcessNumbered"/>
    <dgm:cxn modelId="{58E69358-4A3E-4705-A63B-B095E0487AD3}" type="presOf" srcId="{6C760A0A-DDB7-47C4-B368-19142F229B75}" destId="{80388F7F-8921-474A-A062-68845E4DED69}" srcOrd="0" destOrd="0" presId="urn:microsoft.com/office/officeart/2016/7/layout/LinearArrowProcessNumbered"/>
    <dgm:cxn modelId="{0A7E9D80-21CB-46D0-BD8E-17D2219E9381}" type="presOf" srcId="{A455AFD3-B484-4088-8579-59A673320E84}" destId="{A27E7130-2CA7-4983-827C-2395E0ABE232}" srcOrd="0" destOrd="0" presId="urn:microsoft.com/office/officeart/2016/7/layout/LinearArrowProcessNumbered"/>
    <dgm:cxn modelId="{498B8897-E687-4404-8E07-FD1589CF79D9}" type="presOf" srcId="{F80A6A53-5E5A-4D13-A5EC-368873A53872}" destId="{89C3B7A4-BBF1-48C8-90DA-8CE4FC9CA15E}" srcOrd="0" destOrd="0" presId="urn:microsoft.com/office/officeart/2016/7/layout/LinearArrowProcessNumbered"/>
    <dgm:cxn modelId="{AE2078A0-1295-4168-A0C3-AE5087186377}" type="presOf" srcId="{07572E5D-D976-43F6-8E36-57DB5326A294}" destId="{05299E20-597E-4DFA-99DA-E6CD11059152}" srcOrd="0" destOrd="0" presId="urn:microsoft.com/office/officeart/2016/7/layout/LinearArrowProcessNumbered"/>
    <dgm:cxn modelId="{74C99AA1-2881-42D7-B70B-5AF619951EE7}" type="presOf" srcId="{64BC71BA-6F1C-483F-A9EC-3F29014CACA7}" destId="{1799AC62-C962-4C69-952F-0E4665486860}" srcOrd="0" destOrd="0" presId="urn:microsoft.com/office/officeart/2016/7/layout/LinearArrowProcessNumbered"/>
    <dgm:cxn modelId="{096611AA-59D7-4642-93D8-45AE5D5CB0E2}" srcId="{6F9EA5DD-CB73-4EF4-A303-F404409D30A3}" destId="{CE42B8DA-CA25-4B66-9A61-0DFC228B6C2E}" srcOrd="2" destOrd="0" parTransId="{C762132C-3713-4094-AA74-517C3A53EF04}" sibTransId="{E88314CA-12E0-4880-957B-F79277263F75}"/>
    <dgm:cxn modelId="{EECBC3C0-CC91-4581-A70D-B4B1B0B63CC2}" srcId="{6F9EA5DD-CB73-4EF4-A303-F404409D30A3}" destId="{F80A6A53-5E5A-4D13-A5EC-368873A53872}" srcOrd="1" destOrd="0" parTransId="{17F39495-D22E-4B57-8B34-D7E0AD911797}" sibTransId="{64BC71BA-6F1C-483F-A9EC-3F29014CACA7}"/>
    <dgm:cxn modelId="{9EDDAADA-2CC3-4C0D-8FEA-6F025FC7683C}" type="presOf" srcId="{622A6D44-CA8A-4652-9F07-9EF5E3EBE057}" destId="{E0EBD1CE-31CA-4175-BE61-984BA992B2EB}" srcOrd="0" destOrd="0" presId="urn:microsoft.com/office/officeart/2016/7/layout/LinearArrowProcessNumbered"/>
    <dgm:cxn modelId="{C86825E9-DB56-47F6-B36D-890E436C4A9B}" type="presOf" srcId="{52103EA1-1B84-49C7-852B-03DE0E84C9F8}" destId="{04FFB6B7-4C4C-4967-AC5A-FB8E8A0E7DC7}" srcOrd="0" destOrd="0" presId="urn:microsoft.com/office/officeart/2016/7/layout/LinearArrowProcessNumbered"/>
    <dgm:cxn modelId="{51380D00-1663-4E09-B624-7BAC7123544E}" type="presParOf" srcId="{F77514A7-41C0-437C-B5DA-30E310CDB337}" destId="{8086D6C8-11A5-4A37-88E6-237EABD6E86D}" srcOrd="0" destOrd="0" presId="urn:microsoft.com/office/officeart/2016/7/layout/LinearArrowProcessNumbered"/>
    <dgm:cxn modelId="{F25ADF6A-0754-4812-97BF-4F5651DD4192}" type="presParOf" srcId="{8086D6C8-11A5-4A37-88E6-237EABD6E86D}" destId="{F3D89074-1618-4101-AD33-0F33E55A04E7}" srcOrd="0" destOrd="0" presId="urn:microsoft.com/office/officeart/2016/7/layout/LinearArrowProcessNumbered"/>
    <dgm:cxn modelId="{E26DA1A4-FC22-4EB3-BB48-2A38554BD0DD}" type="presParOf" srcId="{8086D6C8-11A5-4A37-88E6-237EABD6E86D}" destId="{53E89452-5AAC-4F7B-B7FC-403C3D09928C}" srcOrd="1" destOrd="0" presId="urn:microsoft.com/office/officeart/2016/7/layout/LinearArrowProcessNumbered"/>
    <dgm:cxn modelId="{B33E5346-EFB4-40AD-937E-C1A1D8A43D22}" type="presParOf" srcId="{53E89452-5AAC-4F7B-B7FC-403C3D09928C}" destId="{EC7BC2C8-17E1-48FF-B278-84750D427BC0}" srcOrd="0" destOrd="0" presId="urn:microsoft.com/office/officeart/2016/7/layout/LinearArrowProcessNumbered"/>
    <dgm:cxn modelId="{FCC9314C-B0A5-4766-B89D-069A072E0748}" type="presParOf" srcId="{53E89452-5AAC-4F7B-B7FC-403C3D09928C}" destId="{FFFFFE9D-6B29-4443-84E0-9471739EB9F2}" srcOrd="1" destOrd="0" presId="urn:microsoft.com/office/officeart/2016/7/layout/LinearArrowProcessNumbered"/>
    <dgm:cxn modelId="{3EF42A51-083D-42F1-8448-DA451A216E1B}" type="presParOf" srcId="{53E89452-5AAC-4F7B-B7FC-403C3D09928C}" destId="{E0EBD1CE-31CA-4175-BE61-984BA992B2EB}" srcOrd="2" destOrd="0" presId="urn:microsoft.com/office/officeart/2016/7/layout/LinearArrowProcessNumbered"/>
    <dgm:cxn modelId="{36D8E203-91EC-4F7C-B3EA-242677F48ED5}" type="presParOf" srcId="{53E89452-5AAC-4F7B-B7FC-403C3D09928C}" destId="{BCCC7FA3-99F1-45E4-8340-B959D7FCA44F}" srcOrd="3" destOrd="0" presId="urn:microsoft.com/office/officeart/2016/7/layout/LinearArrowProcessNumbered"/>
    <dgm:cxn modelId="{7414C55D-B388-4D24-AB1E-F33F23F9287D}" type="presParOf" srcId="{8086D6C8-11A5-4A37-88E6-237EABD6E86D}" destId="{04FFB6B7-4C4C-4967-AC5A-FB8E8A0E7DC7}" srcOrd="2" destOrd="0" presId="urn:microsoft.com/office/officeart/2016/7/layout/LinearArrowProcessNumbered"/>
    <dgm:cxn modelId="{8454A801-336F-4F6E-9198-C006F75D86DB}" type="presParOf" srcId="{F77514A7-41C0-437C-B5DA-30E310CDB337}" destId="{862E6889-5572-4B4F-941E-128A6912434F}" srcOrd="1" destOrd="0" presId="urn:microsoft.com/office/officeart/2016/7/layout/LinearArrowProcessNumbered"/>
    <dgm:cxn modelId="{2219E427-587F-4FDC-8615-E1E143AC0E12}" type="presParOf" srcId="{F77514A7-41C0-437C-B5DA-30E310CDB337}" destId="{25967F89-DEFD-40FD-9CC0-048FA06ADCB2}" srcOrd="2" destOrd="0" presId="urn:microsoft.com/office/officeart/2016/7/layout/LinearArrowProcessNumbered"/>
    <dgm:cxn modelId="{406FC8C0-58A6-4ACC-9F11-1455D5816FE8}" type="presParOf" srcId="{25967F89-DEFD-40FD-9CC0-048FA06ADCB2}" destId="{EF2C0CBF-7858-418A-BBEC-DC513A60F497}" srcOrd="0" destOrd="0" presId="urn:microsoft.com/office/officeart/2016/7/layout/LinearArrowProcessNumbered"/>
    <dgm:cxn modelId="{4FE51A31-CFF4-4A03-9872-7BDC532F7309}" type="presParOf" srcId="{25967F89-DEFD-40FD-9CC0-048FA06ADCB2}" destId="{FC11FB04-F9A6-4FF4-AC90-DB0ED5AA1C64}" srcOrd="1" destOrd="0" presId="urn:microsoft.com/office/officeart/2016/7/layout/LinearArrowProcessNumbered"/>
    <dgm:cxn modelId="{80664B49-8701-4BE9-AA71-600B0B95D3FB}" type="presParOf" srcId="{FC11FB04-F9A6-4FF4-AC90-DB0ED5AA1C64}" destId="{8EBDE621-0F92-48B8-B318-93E6550B6BAA}" srcOrd="0" destOrd="0" presId="urn:microsoft.com/office/officeart/2016/7/layout/LinearArrowProcessNumbered"/>
    <dgm:cxn modelId="{63189D7B-1DD4-49F0-8C99-4E5BE2E0C7AB}" type="presParOf" srcId="{FC11FB04-F9A6-4FF4-AC90-DB0ED5AA1C64}" destId="{11BC0136-6C6D-4D50-8D94-3AF0E175E981}" srcOrd="1" destOrd="0" presId="urn:microsoft.com/office/officeart/2016/7/layout/LinearArrowProcessNumbered"/>
    <dgm:cxn modelId="{84B6AD65-D111-4305-A36D-5C33AFC09CED}" type="presParOf" srcId="{FC11FB04-F9A6-4FF4-AC90-DB0ED5AA1C64}" destId="{1799AC62-C962-4C69-952F-0E4665486860}" srcOrd="2" destOrd="0" presId="urn:microsoft.com/office/officeart/2016/7/layout/LinearArrowProcessNumbered"/>
    <dgm:cxn modelId="{2D2098AA-014C-40EE-8ADD-E45A7D47505C}" type="presParOf" srcId="{FC11FB04-F9A6-4FF4-AC90-DB0ED5AA1C64}" destId="{BFD4E8CA-2B35-4111-97CA-2D703E889C5F}" srcOrd="3" destOrd="0" presId="urn:microsoft.com/office/officeart/2016/7/layout/LinearArrowProcessNumbered"/>
    <dgm:cxn modelId="{1652F554-E1BD-41A0-988F-24BAFF739C1E}" type="presParOf" srcId="{25967F89-DEFD-40FD-9CC0-048FA06ADCB2}" destId="{89C3B7A4-BBF1-48C8-90DA-8CE4FC9CA15E}" srcOrd="2" destOrd="0" presId="urn:microsoft.com/office/officeart/2016/7/layout/LinearArrowProcessNumbered"/>
    <dgm:cxn modelId="{AE3CFE86-31F2-4E95-839C-DA63ADCE345D}" type="presParOf" srcId="{F77514A7-41C0-437C-B5DA-30E310CDB337}" destId="{D843E4DC-07FB-480A-A8C2-4C1E1A226CC7}" srcOrd="3" destOrd="0" presId="urn:microsoft.com/office/officeart/2016/7/layout/LinearArrowProcessNumbered"/>
    <dgm:cxn modelId="{3799A2BE-A7AC-4972-B38C-EEA69AD541CB}" type="presParOf" srcId="{F77514A7-41C0-437C-B5DA-30E310CDB337}" destId="{CD9286BE-F01D-450D-B9CC-60FCE23548A8}" srcOrd="4" destOrd="0" presId="urn:microsoft.com/office/officeart/2016/7/layout/LinearArrowProcessNumbered"/>
    <dgm:cxn modelId="{00B6A1E9-3F4E-409C-AF9C-18012511DC54}" type="presParOf" srcId="{CD9286BE-F01D-450D-B9CC-60FCE23548A8}" destId="{34A02C9D-FD23-4D8B-BD91-188FA0363CEA}" srcOrd="0" destOrd="0" presId="urn:microsoft.com/office/officeart/2016/7/layout/LinearArrowProcessNumbered"/>
    <dgm:cxn modelId="{E93ABA7A-BE7E-441B-ABAA-7A3E3C0A49D5}" type="presParOf" srcId="{CD9286BE-F01D-450D-B9CC-60FCE23548A8}" destId="{16206283-3E97-48B2-8C8C-5778B92B0128}" srcOrd="1" destOrd="0" presId="urn:microsoft.com/office/officeart/2016/7/layout/LinearArrowProcessNumbered"/>
    <dgm:cxn modelId="{BC2BF871-35D4-43FC-94DC-EA5EC0A967FF}" type="presParOf" srcId="{16206283-3E97-48B2-8C8C-5778B92B0128}" destId="{25B8C2BD-1F3B-4480-97F5-77E905819297}" srcOrd="0" destOrd="0" presId="urn:microsoft.com/office/officeart/2016/7/layout/LinearArrowProcessNumbered"/>
    <dgm:cxn modelId="{827B4396-E672-4F5D-8BA5-647DEC77CD6B}" type="presParOf" srcId="{16206283-3E97-48B2-8C8C-5778B92B0128}" destId="{EC94023F-AC63-4673-96E2-93C6EFEFC7EB}" srcOrd="1" destOrd="0" presId="urn:microsoft.com/office/officeart/2016/7/layout/LinearArrowProcessNumbered"/>
    <dgm:cxn modelId="{908929C6-B31B-4EF1-A021-FD07B9B02C28}" type="presParOf" srcId="{16206283-3E97-48B2-8C8C-5778B92B0128}" destId="{8AACF478-AD6C-4642-87CC-A869A98AFBA6}" srcOrd="2" destOrd="0" presId="urn:microsoft.com/office/officeart/2016/7/layout/LinearArrowProcessNumbered"/>
    <dgm:cxn modelId="{B2DBA746-401F-4926-A8B2-4551F0160390}" type="presParOf" srcId="{16206283-3E97-48B2-8C8C-5778B92B0128}" destId="{47A38642-0F80-4DC0-89D4-A90DA1DBADEC}" srcOrd="3" destOrd="0" presId="urn:microsoft.com/office/officeart/2016/7/layout/LinearArrowProcessNumbered"/>
    <dgm:cxn modelId="{6D99ECF0-44FF-499F-BAC2-A02562D89071}" type="presParOf" srcId="{CD9286BE-F01D-450D-B9CC-60FCE23548A8}" destId="{2AD43B45-A67B-45BC-B36B-900CAD0F3EB0}" srcOrd="2" destOrd="0" presId="urn:microsoft.com/office/officeart/2016/7/layout/LinearArrowProcessNumbered"/>
    <dgm:cxn modelId="{6CA2AE38-4734-40A7-8C1B-8A639B88AFB8}" type="presParOf" srcId="{F77514A7-41C0-437C-B5DA-30E310CDB337}" destId="{CE79496D-C2DE-41A1-886B-A4F738BC06E4}" srcOrd="5" destOrd="0" presId="urn:microsoft.com/office/officeart/2016/7/layout/LinearArrowProcessNumbered"/>
    <dgm:cxn modelId="{13A063C7-5BDF-4273-93BE-A97B1B68284D}" type="presParOf" srcId="{F77514A7-41C0-437C-B5DA-30E310CDB337}" destId="{8A669F52-999A-4978-841C-A1E8E5E33700}" srcOrd="6" destOrd="0" presId="urn:microsoft.com/office/officeart/2016/7/layout/LinearArrowProcessNumbered"/>
    <dgm:cxn modelId="{2D3487DB-12F2-42F6-AB54-7D5F482CD3E7}" type="presParOf" srcId="{8A669F52-999A-4978-841C-A1E8E5E33700}" destId="{4D4B31AC-E60C-45BF-83FA-5C742674C97C}" srcOrd="0" destOrd="0" presId="urn:microsoft.com/office/officeart/2016/7/layout/LinearArrowProcessNumbered"/>
    <dgm:cxn modelId="{9CE46A5D-63F9-46A6-B3A1-1CBC128A0500}" type="presParOf" srcId="{8A669F52-999A-4978-841C-A1E8E5E33700}" destId="{C0C6795F-6F94-47DF-955C-E70C768FC328}" srcOrd="1" destOrd="0" presId="urn:microsoft.com/office/officeart/2016/7/layout/LinearArrowProcessNumbered"/>
    <dgm:cxn modelId="{2A50B654-65AE-46E7-8A20-AAAA0C0423D3}" type="presParOf" srcId="{C0C6795F-6F94-47DF-955C-E70C768FC328}" destId="{6C655024-3F20-44CA-BBC8-0D61E9FD152F}" srcOrd="0" destOrd="0" presId="urn:microsoft.com/office/officeart/2016/7/layout/LinearArrowProcessNumbered"/>
    <dgm:cxn modelId="{EA611900-EC17-4335-924D-6BE823281DB2}" type="presParOf" srcId="{C0C6795F-6F94-47DF-955C-E70C768FC328}" destId="{B4BA2F2F-60A9-42EB-9FAF-B2147E8DE5C3}" srcOrd="1" destOrd="0" presId="urn:microsoft.com/office/officeart/2016/7/layout/LinearArrowProcessNumbered"/>
    <dgm:cxn modelId="{99940587-9C8E-4FA8-8625-44247F1B6330}" type="presParOf" srcId="{C0C6795F-6F94-47DF-955C-E70C768FC328}" destId="{A27E7130-2CA7-4983-827C-2395E0ABE232}" srcOrd="2" destOrd="0" presId="urn:microsoft.com/office/officeart/2016/7/layout/LinearArrowProcessNumbered"/>
    <dgm:cxn modelId="{497D2863-226A-46CE-8532-E326A936D82D}" type="presParOf" srcId="{C0C6795F-6F94-47DF-955C-E70C768FC328}" destId="{1A354AD5-DAFA-479B-9CB7-042A61CA3978}" srcOrd="3" destOrd="0" presId="urn:microsoft.com/office/officeart/2016/7/layout/LinearArrowProcessNumbered"/>
    <dgm:cxn modelId="{4EB37A9E-D66F-42CF-9C89-9375DCFD5EDB}" type="presParOf" srcId="{8A669F52-999A-4978-841C-A1E8E5E33700}" destId="{05299E20-597E-4DFA-99DA-E6CD11059152}" srcOrd="2" destOrd="0" presId="urn:microsoft.com/office/officeart/2016/7/layout/LinearArrowProcessNumbered"/>
    <dgm:cxn modelId="{0A0E16A8-64E4-41F1-8E47-DECFA390967C}" type="presParOf" srcId="{F77514A7-41C0-437C-B5DA-30E310CDB337}" destId="{AB92B607-097A-4601-AB4B-869AF017C11E}" srcOrd="7" destOrd="0" presId="urn:microsoft.com/office/officeart/2016/7/layout/LinearArrowProcessNumbered"/>
    <dgm:cxn modelId="{4B9FDDB4-C224-4D54-B987-EA70B88A620B}" type="presParOf" srcId="{F77514A7-41C0-437C-B5DA-30E310CDB337}" destId="{00C1326E-8D50-49F6-B63A-3C8FEDC948A0}" srcOrd="8" destOrd="0" presId="urn:microsoft.com/office/officeart/2016/7/layout/LinearArrowProcessNumbered"/>
    <dgm:cxn modelId="{131DD962-D3BF-42F6-A494-3FCAA4A03EF3}" type="presParOf" srcId="{00C1326E-8D50-49F6-B63A-3C8FEDC948A0}" destId="{0A98ADEA-49F3-4A6D-92E3-17CD32B5371A}" srcOrd="0" destOrd="0" presId="urn:microsoft.com/office/officeart/2016/7/layout/LinearArrowProcessNumbered"/>
    <dgm:cxn modelId="{D872B417-C535-473D-A71D-F12625C067DD}" type="presParOf" srcId="{00C1326E-8D50-49F6-B63A-3C8FEDC948A0}" destId="{95E6C2BB-89EE-457B-98F4-649CFD7C8592}" srcOrd="1" destOrd="0" presId="urn:microsoft.com/office/officeart/2016/7/layout/LinearArrowProcessNumbered"/>
    <dgm:cxn modelId="{D78D9B25-25F0-473D-83B5-C2BF1A369F08}" type="presParOf" srcId="{95E6C2BB-89EE-457B-98F4-649CFD7C8592}" destId="{5BD16FFC-6F97-4044-8E78-3BA9512B50AC}" srcOrd="0" destOrd="0" presId="urn:microsoft.com/office/officeart/2016/7/layout/LinearArrowProcessNumbered"/>
    <dgm:cxn modelId="{F9712395-4341-43D5-ADBF-E6E6688B262E}" type="presParOf" srcId="{95E6C2BB-89EE-457B-98F4-649CFD7C8592}" destId="{1ED7AD57-AF18-4960-92C7-91CA84DE81A0}" srcOrd="1" destOrd="0" presId="urn:microsoft.com/office/officeart/2016/7/layout/LinearArrowProcessNumbered"/>
    <dgm:cxn modelId="{054DA45D-76D0-4A8C-B297-9422136EE56C}" type="presParOf" srcId="{95E6C2BB-89EE-457B-98F4-649CFD7C8592}" destId="{80388F7F-8921-474A-A062-68845E4DED69}" srcOrd="2" destOrd="0" presId="urn:microsoft.com/office/officeart/2016/7/layout/LinearArrowProcessNumbered"/>
    <dgm:cxn modelId="{5D2E66CB-C5A0-47F8-AAF2-24B5C56406E5}" type="presParOf" srcId="{95E6C2BB-89EE-457B-98F4-649CFD7C8592}" destId="{0C0793FA-3930-4AAF-AF02-6E59DA904647}" srcOrd="3" destOrd="0" presId="urn:microsoft.com/office/officeart/2016/7/layout/LinearArrowProcessNumbered"/>
    <dgm:cxn modelId="{17E7D48E-6102-417A-893A-889D1B8FC272}" type="presParOf" srcId="{00C1326E-8D50-49F6-B63A-3C8FEDC948A0}" destId="{66B4316E-E970-4DAB-AF2B-EAC846208775}" srcOrd="2" destOrd="0" presId="urn:microsoft.com/office/officeart/2016/7/layout/LinearArrow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5C30C56-09FE-4AA2-9EE3-8C5E3ECB5D39}"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AA0E2A7E-C0B0-4937-B354-93336DF452E1}">
      <dgm:prSet/>
      <dgm:spPr/>
      <dgm:t>
        <a:bodyPr/>
        <a:lstStyle/>
        <a:p>
          <a:r>
            <a:rPr lang="en-US"/>
            <a:t>MLA does not use a cover page, so your identification information will go at the top of your first page of text. </a:t>
          </a:r>
        </a:p>
      </dgm:t>
    </dgm:pt>
    <dgm:pt modelId="{19E1FD2E-1C4A-4D5F-B4CB-086DCA590864}" type="parTrans" cxnId="{90E9B325-3B60-4059-B84D-D01F951B5FCE}">
      <dgm:prSet/>
      <dgm:spPr/>
      <dgm:t>
        <a:bodyPr/>
        <a:lstStyle/>
        <a:p>
          <a:endParaRPr lang="en-US"/>
        </a:p>
      </dgm:t>
    </dgm:pt>
    <dgm:pt modelId="{ACB07FD6-58F9-4FCF-AFDE-84B9EBDA18D1}" type="sibTrans" cxnId="{90E9B325-3B60-4059-B84D-D01F951B5FCE}">
      <dgm:prSet/>
      <dgm:spPr/>
      <dgm:t>
        <a:bodyPr/>
        <a:lstStyle/>
        <a:p>
          <a:endParaRPr lang="en-US"/>
        </a:p>
      </dgm:t>
    </dgm:pt>
    <dgm:pt modelId="{899D54E0-B0EB-4D48-AE65-2213487F0A4F}">
      <dgm:prSet/>
      <dgm:spPr/>
      <dgm:t>
        <a:bodyPr/>
        <a:lstStyle/>
        <a:p>
          <a:r>
            <a:rPr lang="en-US"/>
            <a:t>Placement: upper left-hand corner of the first page. Like everything else, it is double-spaced.</a:t>
          </a:r>
        </a:p>
      </dgm:t>
    </dgm:pt>
    <dgm:pt modelId="{0F033C55-2591-4575-A38E-E60ACB44515D}" type="parTrans" cxnId="{7BD63415-72A1-4E2E-A950-B3AEE8EE5CDA}">
      <dgm:prSet/>
      <dgm:spPr/>
      <dgm:t>
        <a:bodyPr/>
        <a:lstStyle/>
        <a:p>
          <a:endParaRPr lang="en-US"/>
        </a:p>
      </dgm:t>
    </dgm:pt>
    <dgm:pt modelId="{F4910EF9-68F0-4031-BBFC-14E25FB176AD}" type="sibTrans" cxnId="{7BD63415-72A1-4E2E-A950-B3AEE8EE5CDA}">
      <dgm:prSet/>
      <dgm:spPr/>
      <dgm:t>
        <a:bodyPr/>
        <a:lstStyle/>
        <a:p>
          <a:endParaRPr lang="en-US"/>
        </a:p>
      </dgm:t>
    </dgm:pt>
    <dgm:pt modelId="{7ED428F1-C304-4E0F-AC4F-83813FD1D813}">
      <dgm:prSet/>
      <dgm:spPr/>
      <dgm:t>
        <a:bodyPr/>
        <a:lstStyle/>
        <a:p>
          <a:r>
            <a:rPr lang="en-US"/>
            <a:t>Information: your name, the professor’s name, the course name, and the due date.</a:t>
          </a:r>
        </a:p>
      </dgm:t>
    </dgm:pt>
    <dgm:pt modelId="{1E6F24E7-071C-414B-B1F8-771C893D158A}" type="parTrans" cxnId="{40C37981-FA8D-4220-983C-79EC2EBC6AE9}">
      <dgm:prSet/>
      <dgm:spPr/>
      <dgm:t>
        <a:bodyPr/>
        <a:lstStyle/>
        <a:p>
          <a:endParaRPr lang="en-US"/>
        </a:p>
      </dgm:t>
    </dgm:pt>
    <dgm:pt modelId="{F0940037-663B-48DD-A853-6F9AD951D69B}" type="sibTrans" cxnId="{40C37981-FA8D-4220-983C-79EC2EBC6AE9}">
      <dgm:prSet/>
      <dgm:spPr/>
      <dgm:t>
        <a:bodyPr/>
        <a:lstStyle/>
        <a:p>
          <a:endParaRPr lang="en-US"/>
        </a:p>
      </dgm:t>
    </dgm:pt>
    <dgm:pt modelId="{55BC7E45-C7A1-4E0C-9971-C74E7ECFE369}" type="pres">
      <dgm:prSet presAssocID="{75C30C56-09FE-4AA2-9EE3-8C5E3ECB5D39}" presName="root" presStyleCnt="0">
        <dgm:presLayoutVars>
          <dgm:dir/>
          <dgm:resizeHandles val="exact"/>
        </dgm:presLayoutVars>
      </dgm:prSet>
      <dgm:spPr/>
    </dgm:pt>
    <dgm:pt modelId="{84AADD54-A4C8-4ABC-A0D8-59455394CDB8}" type="pres">
      <dgm:prSet presAssocID="{AA0E2A7E-C0B0-4937-B354-93336DF452E1}" presName="compNode" presStyleCnt="0"/>
      <dgm:spPr/>
    </dgm:pt>
    <dgm:pt modelId="{A28B35F8-46FA-4BFE-B677-BCDE11E5BD63}" type="pres">
      <dgm:prSet presAssocID="{AA0E2A7E-C0B0-4937-B354-93336DF452E1}" presName="bgRect" presStyleLbl="bgShp" presStyleIdx="0" presStyleCnt="3"/>
      <dgm:spPr/>
    </dgm:pt>
    <dgm:pt modelId="{46E5793A-040D-4C3C-B54B-501F0009CFB6}" type="pres">
      <dgm:prSet presAssocID="{AA0E2A7E-C0B0-4937-B354-93336DF452E1}"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Quotes"/>
        </a:ext>
      </dgm:extLst>
    </dgm:pt>
    <dgm:pt modelId="{B3C5668C-0C42-4538-91CA-932F7F19FDDE}" type="pres">
      <dgm:prSet presAssocID="{AA0E2A7E-C0B0-4937-B354-93336DF452E1}" presName="spaceRect" presStyleCnt="0"/>
      <dgm:spPr/>
    </dgm:pt>
    <dgm:pt modelId="{A426E06B-21A8-4C58-A126-A8AA53F23FE7}" type="pres">
      <dgm:prSet presAssocID="{AA0E2A7E-C0B0-4937-B354-93336DF452E1}" presName="parTx" presStyleLbl="revTx" presStyleIdx="0" presStyleCnt="3">
        <dgm:presLayoutVars>
          <dgm:chMax val="0"/>
          <dgm:chPref val="0"/>
        </dgm:presLayoutVars>
      </dgm:prSet>
      <dgm:spPr/>
    </dgm:pt>
    <dgm:pt modelId="{367F7A2B-0C09-4FAC-B552-BF0001ED3A01}" type="pres">
      <dgm:prSet presAssocID="{ACB07FD6-58F9-4FCF-AFDE-84B9EBDA18D1}" presName="sibTrans" presStyleCnt="0"/>
      <dgm:spPr/>
    </dgm:pt>
    <dgm:pt modelId="{E3003CE1-F369-4DDB-8C5E-43B43E073BF1}" type="pres">
      <dgm:prSet presAssocID="{899D54E0-B0EB-4D48-AE65-2213487F0A4F}" presName="compNode" presStyleCnt="0"/>
      <dgm:spPr/>
    </dgm:pt>
    <dgm:pt modelId="{27178DEB-C219-4036-9458-2C82E0EF0DC4}" type="pres">
      <dgm:prSet presAssocID="{899D54E0-B0EB-4D48-AE65-2213487F0A4F}" presName="bgRect" presStyleLbl="bgShp" presStyleIdx="1" presStyleCnt="3"/>
      <dgm:spPr/>
    </dgm:pt>
    <dgm:pt modelId="{52AC6B42-AF93-4D1D-B19C-AD856B8B4EF5}" type="pres">
      <dgm:prSet presAssocID="{899D54E0-B0EB-4D48-AE65-2213487F0A4F}"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ursor"/>
        </a:ext>
      </dgm:extLst>
    </dgm:pt>
    <dgm:pt modelId="{6655B30B-C26F-4A7D-8978-2D9615475FED}" type="pres">
      <dgm:prSet presAssocID="{899D54E0-B0EB-4D48-AE65-2213487F0A4F}" presName="spaceRect" presStyleCnt="0"/>
      <dgm:spPr/>
    </dgm:pt>
    <dgm:pt modelId="{476E3155-5F0B-433F-A355-E9F30E0CCC31}" type="pres">
      <dgm:prSet presAssocID="{899D54E0-B0EB-4D48-AE65-2213487F0A4F}" presName="parTx" presStyleLbl="revTx" presStyleIdx="1" presStyleCnt="3">
        <dgm:presLayoutVars>
          <dgm:chMax val="0"/>
          <dgm:chPref val="0"/>
        </dgm:presLayoutVars>
      </dgm:prSet>
      <dgm:spPr/>
    </dgm:pt>
    <dgm:pt modelId="{92013B45-AD28-47CE-BC1A-C220C1ECF6B3}" type="pres">
      <dgm:prSet presAssocID="{F4910EF9-68F0-4031-BBFC-14E25FB176AD}" presName="sibTrans" presStyleCnt="0"/>
      <dgm:spPr/>
    </dgm:pt>
    <dgm:pt modelId="{DBCA736A-ED06-4BD2-A1D2-C9157C472842}" type="pres">
      <dgm:prSet presAssocID="{7ED428F1-C304-4E0F-AC4F-83813FD1D813}" presName="compNode" presStyleCnt="0"/>
      <dgm:spPr/>
    </dgm:pt>
    <dgm:pt modelId="{3AF68694-D6B7-4049-8663-21C1D9EC5ABA}" type="pres">
      <dgm:prSet presAssocID="{7ED428F1-C304-4E0F-AC4F-83813FD1D813}" presName="bgRect" presStyleLbl="bgShp" presStyleIdx="2" presStyleCnt="3"/>
      <dgm:spPr/>
    </dgm:pt>
    <dgm:pt modelId="{F8A451A9-95E2-46F6-9002-B401A43F8E50}" type="pres">
      <dgm:prSet presAssocID="{7ED428F1-C304-4E0F-AC4F-83813FD1D813}"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ser"/>
        </a:ext>
      </dgm:extLst>
    </dgm:pt>
    <dgm:pt modelId="{ADBD141E-4FB4-4526-A1C8-90E3FCFB9094}" type="pres">
      <dgm:prSet presAssocID="{7ED428F1-C304-4E0F-AC4F-83813FD1D813}" presName="spaceRect" presStyleCnt="0"/>
      <dgm:spPr/>
    </dgm:pt>
    <dgm:pt modelId="{10B7E02F-FE0D-41C3-A08A-45DBAA9A5F55}" type="pres">
      <dgm:prSet presAssocID="{7ED428F1-C304-4E0F-AC4F-83813FD1D813}" presName="parTx" presStyleLbl="revTx" presStyleIdx="2" presStyleCnt="3">
        <dgm:presLayoutVars>
          <dgm:chMax val="0"/>
          <dgm:chPref val="0"/>
        </dgm:presLayoutVars>
      </dgm:prSet>
      <dgm:spPr/>
    </dgm:pt>
  </dgm:ptLst>
  <dgm:cxnLst>
    <dgm:cxn modelId="{02B16A13-6146-4982-BAA2-F00B59BC6746}" type="presOf" srcId="{AA0E2A7E-C0B0-4937-B354-93336DF452E1}" destId="{A426E06B-21A8-4C58-A126-A8AA53F23FE7}" srcOrd="0" destOrd="0" presId="urn:microsoft.com/office/officeart/2018/2/layout/IconVerticalSolidList"/>
    <dgm:cxn modelId="{7BD63415-72A1-4E2E-A950-B3AEE8EE5CDA}" srcId="{75C30C56-09FE-4AA2-9EE3-8C5E3ECB5D39}" destId="{899D54E0-B0EB-4D48-AE65-2213487F0A4F}" srcOrd="1" destOrd="0" parTransId="{0F033C55-2591-4575-A38E-E60ACB44515D}" sibTransId="{F4910EF9-68F0-4031-BBFC-14E25FB176AD}"/>
    <dgm:cxn modelId="{90E9B325-3B60-4059-B84D-D01F951B5FCE}" srcId="{75C30C56-09FE-4AA2-9EE3-8C5E3ECB5D39}" destId="{AA0E2A7E-C0B0-4937-B354-93336DF452E1}" srcOrd="0" destOrd="0" parTransId="{19E1FD2E-1C4A-4D5F-B4CB-086DCA590864}" sibTransId="{ACB07FD6-58F9-4FCF-AFDE-84B9EBDA18D1}"/>
    <dgm:cxn modelId="{40C37981-FA8D-4220-983C-79EC2EBC6AE9}" srcId="{75C30C56-09FE-4AA2-9EE3-8C5E3ECB5D39}" destId="{7ED428F1-C304-4E0F-AC4F-83813FD1D813}" srcOrd="2" destOrd="0" parTransId="{1E6F24E7-071C-414B-B1F8-771C893D158A}" sibTransId="{F0940037-663B-48DD-A853-6F9AD951D69B}"/>
    <dgm:cxn modelId="{E3ABF8AA-5E53-4579-9214-39881AB62BC0}" type="presOf" srcId="{899D54E0-B0EB-4D48-AE65-2213487F0A4F}" destId="{476E3155-5F0B-433F-A355-E9F30E0CCC31}" srcOrd="0" destOrd="0" presId="urn:microsoft.com/office/officeart/2018/2/layout/IconVerticalSolidList"/>
    <dgm:cxn modelId="{C8A611DF-4064-467F-870A-956A44A98172}" type="presOf" srcId="{7ED428F1-C304-4E0F-AC4F-83813FD1D813}" destId="{10B7E02F-FE0D-41C3-A08A-45DBAA9A5F55}" srcOrd="0" destOrd="0" presId="urn:microsoft.com/office/officeart/2018/2/layout/IconVerticalSolidList"/>
    <dgm:cxn modelId="{6070F1F2-3592-4E0B-962C-C73BD41CAC4A}" type="presOf" srcId="{75C30C56-09FE-4AA2-9EE3-8C5E3ECB5D39}" destId="{55BC7E45-C7A1-4E0C-9971-C74E7ECFE369}" srcOrd="0" destOrd="0" presId="urn:microsoft.com/office/officeart/2018/2/layout/IconVerticalSolidList"/>
    <dgm:cxn modelId="{3B585CC1-AD2F-486B-8156-D01D4D3FA578}" type="presParOf" srcId="{55BC7E45-C7A1-4E0C-9971-C74E7ECFE369}" destId="{84AADD54-A4C8-4ABC-A0D8-59455394CDB8}" srcOrd="0" destOrd="0" presId="urn:microsoft.com/office/officeart/2018/2/layout/IconVerticalSolidList"/>
    <dgm:cxn modelId="{F020FC09-83ED-49C7-AE29-F15C9D391A49}" type="presParOf" srcId="{84AADD54-A4C8-4ABC-A0D8-59455394CDB8}" destId="{A28B35F8-46FA-4BFE-B677-BCDE11E5BD63}" srcOrd="0" destOrd="0" presId="urn:microsoft.com/office/officeart/2018/2/layout/IconVerticalSolidList"/>
    <dgm:cxn modelId="{BD1BD641-C607-4725-8725-2C959AB12D89}" type="presParOf" srcId="{84AADD54-A4C8-4ABC-A0D8-59455394CDB8}" destId="{46E5793A-040D-4C3C-B54B-501F0009CFB6}" srcOrd="1" destOrd="0" presId="urn:microsoft.com/office/officeart/2018/2/layout/IconVerticalSolidList"/>
    <dgm:cxn modelId="{6683F42D-E45B-40F3-919D-AD04290EF3AF}" type="presParOf" srcId="{84AADD54-A4C8-4ABC-A0D8-59455394CDB8}" destId="{B3C5668C-0C42-4538-91CA-932F7F19FDDE}" srcOrd="2" destOrd="0" presId="urn:microsoft.com/office/officeart/2018/2/layout/IconVerticalSolidList"/>
    <dgm:cxn modelId="{6463E86C-4FAC-4D40-A5A6-BCCBBC2209B9}" type="presParOf" srcId="{84AADD54-A4C8-4ABC-A0D8-59455394CDB8}" destId="{A426E06B-21A8-4C58-A126-A8AA53F23FE7}" srcOrd="3" destOrd="0" presId="urn:microsoft.com/office/officeart/2018/2/layout/IconVerticalSolidList"/>
    <dgm:cxn modelId="{A63F285E-D7C3-402D-B4D3-1BA136B46DC2}" type="presParOf" srcId="{55BC7E45-C7A1-4E0C-9971-C74E7ECFE369}" destId="{367F7A2B-0C09-4FAC-B552-BF0001ED3A01}" srcOrd="1" destOrd="0" presId="urn:microsoft.com/office/officeart/2018/2/layout/IconVerticalSolidList"/>
    <dgm:cxn modelId="{9B768F09-637C-4396-B0DB-8D3435C37703}" type="presParOf" srcId="{55BC7E45-C7A1-4E0C-9971-C74E7ECFE369}" destId="{E3003CE1-F369-4DDB-8C5E-43B43E073BF1}" srcOrd="2" destOrd="0" presId="urn:microsoft.com/office/officeart/2018/2/layout/IconVerticalSolidList"/>
    <dgm:cxn modelId="{99948B09-7AF3-469C-84AD-8BFE9D16B0A7}" type="presParOf" srcId="{E3003CE1-F369-4DDB-8C5E-43B43E073BF1}" destId="{27178DEB-C219-4036-9458-2C82E0EF0DC4}" srcOrd="0" destOrd="0" presId="urn:microsoft.com/office/officeart/2018/2/layout/IconVerticalSolidList"/>
    <dgm:cxn modelId="{8CB63FD9-AF47-49F2-AB9D-C0D55186D75D}" type="presParOf" srcId="{E3003CE1-F369-4DDB-8C5E-43B43E073BF1}" destId="{52AC6B42-AF93-4D1D-B19C-AD856B8B4EF5}" srcOrd="1" destOrd="0" presId="urn:microsoft.com/office/officeart/2018/2/layout/IconVerticalSolidList"/>
    <dgm:cxn modelId="{11F1D4C3-8306-4075-B757-43FE5CB5A8DB}" type="presParOf" srcId="{E3003CE1-F369-4DDB-8C5E-43B43E073BF1}" destId="{6655B30B-C26F-4A7D-8978-2D9615475FED}" srcOrd="2" destOrd="0" presId="urn:microsoft.com/office/officeart/2018/2/layout/IconVerticalSolidList"/>
    <dgm:cxn modelId="{1AAD6556-F8CD-4EC8-B81C-819192F1C324}" type="presParOf" srcId="{E3003CE1-F369-4DDB-8C5E-43B43E073BF1}" destId="{476E3155-5F0B-433F-A355-E9F30E0CCC31}" srcOrd="3" destOrd="0" presId="urn:microsoft.com/office/officeart/2018/2/layout/IconVerticalSolidList"/>
    <dgm:cxn modelId="{09212933-8445-4FC9-A26E-62500B74B860}" type="presParOf" srcId="{55BC7E45-C7A1-4E0C-9971-C74E7ECFE369}" destId="{92013B45-AD28-47CE-BC1A-C220C1ECF6B3}" srcOrd="3" destOrd="0" presId="urn:microsoft.com/office/officeart/2018/2/layout/IconVerticalSolidList"/>
    <dgm:cxn modelId="{965E258D-2FDE-4379-AAE2-5243301CE00F}" type="presParOf" srcId="{55BC7E45-C7A1-4E0C-9971-C74E7ECFE369}" destId="{DBCA736A-ED06-4BD2-A1D2-C9157C472842}" srcOrd="4" destOrd="0" presId="urn:microsoft.com/office/officeart/2018/2/layout/IconVerticalSolidList"/>
    <dgm:cxn modelId="{C2CF0867-682B-4985-9B7B-28C818776BA0}" type="presParOf" srcId="{DBCA736A-ED06-4BD2-A1D2-C9157C472842}" destId="{3AF68694-D6B7-4049-8663-21C1D9EC5ABA}" srcOrd="0" destOrd="0" presId="urn:microsoft.com/office/officeart/2018/2/layout/IconVerticalSolidList"/>
    <dgm:cxn modelId="{DDD490A6-9549-42BF-B9D9-ADB67C0CBC0F}" type="presParOf" srcId="{DBCA736A-ED06-4BD2-A1D2-C9157C472842}" destId="{F8A451A9-95E2-46F6-9002-B401A43F8E50}" srcOrd="1" destOrd="0" presId="urn:microsoft.com/office/officeart/2018/2/layout/IconVerticalSolidList"/>
    <dgm:cxn modelId="{7FBD95DC-FEFF-442C-B396-5C3E4565F203}" type="presParOf" srcId="{DBCA736A-ED06-4BD2-A1D2-C9157C472842}" destId="{ADBD141E-4FB4-4526-A1C8-90E3FCFB9094}" srcOrd="2" destOrd="0" presId="urn:microsoft.com/office/officeart/2018/2/layout/IconVerticalSolidList"/>
    <dgm:cxn modelId="{FCCAC54D-B7AF-4BB5-8B3D-E120A71DFD2A}" type="presParOf" srcId="{DBCA736A-ED06-4BD2-A1D2-C9157C472842}" destId="{10B7E02F-FE0D-41C3-A08A-45DBAA9A5F55}"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A453B9D-AF2E-4F20-A403-9E3803B2D1A6}"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F0453BC1-EB72-46D7-96B3-72897BB299E7}">
      <dgm:prSet/>
      <dgm:spPr/>
      <dgm:t>
        <a:bodyPr/>
        <a:lstStyle/>
        <a:p>
          <a:r>
            <a:rPr lang="en-US"/>
            <a:t>The author’s name can be used to introduce the quote, or it can be included in the parenthetical citation.</a:t>
          </a:r>
        </a:p>
      </dgm:t>
    </dgm:pt>
    <dgm:pt modelId="{CED2CF36-0E01-4520-8D67-17EE4E7026CB}" type="parTrans" cxnId="{5B2E6CD5-BFBB-4E02-AC04-757321DB9266}">
      <dgm:prSet/>
      <dgm:spPr/>
      <dgm:t>
        <a:bodyPr/>
        <a:lstStyle/>
        <a:p>
          <a:endParaRPr lang="en-US"/>
        </a:p>
      </dgm:t>
    </dgm:pt>
    <dgm:pt modelId="{80277FBE-7AB1-47F9-8F5D-0CC293FE99A7}" type="sibTrans" cxnId="{5B2E6CD5-BFBB-4E02-AC04-757321DB9266}">
      <dgm:prSet/>
      <dgm:spPr/>
      <dgm:t>
        <a:bodyPr/>
        <a:lstStyle/>
        <a:p>
          <a:endParaRPr lang="en-US"/>
        </a:p>
      </dgm:t>
    </dgm:pt>
    <dgm:pt modelId="{89F8A7A1-E0F5-4AA6-BA1E-07E97AD6BB4C}">
      <dgm:prSet/>
      <dgm:spPr/>
      <dgm:t>
        <a:bodyPr/>
        <a:lstStyle/>
        <a:p>
          <a:r>
            <a:rPr lang="en-US"/>
            <a:t>Faye Mallow explains that “dolphins sleep with one half of the brain at a time” (12).</a:t>
          </a:r>
        </a:p>
      </dgm:t>
    </dgm:pt>
    <dgm:pt modelId="{0F060C84-661B-489D-BBD8-31E43A7C3EA6}" type="parTrans" cxnId="{569723F3-AC7A-4A4A-A949-63246D8483AF}">
      <dgm:prSet/>
      <dgm:spPr/>
      <dgm:t>
        <a:bodyPr/>
        <a:lstStyle/>
        <a:p>
          <a:endParaRPr lang="en-US"/>
        </a:p>
      </dgm:t>
    </dgm:pt>
    <dgm:pt modelId="{694A74DD-772C-48A2-8D51-33184C979B79}" type="sibTrans" cxnId="{569723F3-AC7A-4A4A-A949-63246D8483AF}">
      <dgm:prSet/>
      <dgm:spPr/>
      <dgm:t>
        <a:bodyPr/>
        <a:lstStyle/>
        <a:p>
          <a:endParaRPr lang="en-US"/>
        </a:p>
      </dgm:t>
    </dgm:pt>
    <dgm:pt modelId="{C23CC912-9C6C-4F43-BDE5-2C9F0F301E4B}">
      <dgm:prSet/>
      <dgm:spPr/>
      <dgm:t>
        <a:bodyPr/>
        <a:lstStyle/>
        <a:p>
          <a:r>
            <a:rPr lang="en-US"/>
            <a:t>Most people don’t realize that “dolphins sleep with one half of the brain at a time” (Mallow 12). </a:t>
          </a:r>
        </a:p>
      </dgm:t>
    </dgm:pt>
    <dgm:pt modelId="{A660C053-624B-4587-AFDD-D4C173396003}" type="parTrans" cxnId="{3A6B22B2-6AA6-43E6-A4C0-DAFC7DE15DE3}">
      <dgm:prSet/>
      <dgm:spPr/>
      <dgm:t>
        <a:bodyPr/>
        <a:lstStyle/>
        <a:p>
          <a:endParaRPr lang="en-US"/>
        </a:p>
      </dgm:t>
    </dgm:pt>
    <dgm:pt modelId="{80D298DF-2DA7-416A-BF5F-BD631B781A78}" type="sibTrans" cxnId="{3A6B22B2-6AA6-43E6-A4C0-DAFC7DE15DE3}">
      <dgm:prSet/>
      <dgm:spPr/>
      <dgm:t>
        <a:bodyPr/>
        <a:lstStyle/>
        <a:p>
          <a:endParaRPr lang="en-US"/>
        </a:p>
      </dgm:t>
    </dgm:pt>
    <dgm:pt modelId="{7B7BE8E1-923B-4E8F-841D-2D4A5479BD08}" type="pres">
      <dgm:prSet presAssocID="{CA453B9D-AF2E-4F20-A403-9E3803B2D1A6}" presName="root" presStyleCnt="0">
        <dgm:presLayoutVars>
          <dgm:dir/>
          <dgm:resizeHandles val="exact"/>
        </dgm:presLayoutVars>
      </dgm:prSet>
      <dgm:spPr/>
    </dgm:pt>
    <dgm:pt modelId="{A090DCF6-1959-4EBC-BDB9-E616F4C80652}" type="pres">
      <dgm:prSet presAssocID="{F0453BC1-EB72-46D7-96B3-72897BB299E7}" presName="compNode" presStyleCnt="0"/>
      <dgm:spPr/>
    </dgm:pt>
    <dgm:pt modelId="{5CED7622-71D4-4D28-838D-2AE2E45968D2}" type="pres">
      <dgm:prSet presAssocID="{F0453BC1-EB72-46D7-96B3-72897BB299E7}" presName="bgRect" presStyleLbl="bgShp" presStyleIdx="0" presStyleCnt="3"/>
      <dgm:spPr/>
    </dgm:pt>
    <dgm:pt modelId="{FDD1CE35-C468-411F-82E5-2AAC8577C54D}" type="pres">
      <dgm:prSet presAssocID="{F0453BC1-EB72-46D7-96B3-72897BB299E7}"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Open Quotation Mark"/>
        </a:ext>
      </dgm:extLst>
    </dgm:pt>
    <dgm:pt modelId="{0B316032-2B63-4280-A974-6A9836A44530}" type="pres">
      <dgm:prSet presAssocID="{F0453BC1-EB72-46D7-96B3-72897BB299E7}" presName="spaceRect" presStyleCnt="0"/>
      <dgm:spPr/>
    </dgm:pt>
    <dgm:pt modelId="{906D3E17-3F2D-4A2E-944B-22F4AF9842B2}" type="pres">
      <dgm:prSet presAssocID="{F0453BC1-EB72-46D7-96B3-72897BB299E7}" presName="parTx" presStyleLbl="revTx" presStyleIdx="0" presStyleCnt="3">
        <dgm:presLayoutVars>
          <dgm:chMax val="0"/>
          <dgm:chPref val="0"/>
        </dgm:presLayoutVars>
      </dgm:prSet>
      <dgm:spPr/>
    </dgm:pt>
    <dgm:pt modelId="{84290954-3F75-45FF-9B74-87127324157A}" type="pres">
      <dgm:prSet presAssocID="{80277FBE-7AB1-47F9-8F5D-0CC293FE99A7}" presName="sibTrans" presStyleCnt="0"/>
      <dgm:spPr/>
    </dgm:pt>
    <dgm:pt modelId="{36231811-5385-478C-B26D-A226CEFEBC3A}" type="pres">
      <dgm:prSet presAssocID="{89F8A7A1-E0F5-4AA6-BA1E-07E97AD6BB4C}" presName="compNode" presStyleCnt="0"/>
      <dgm:spPr/>
    </dgm:pt>
    <dgm:pt modelId="{F6618092-A46F-4A41-9651-3FD83EB26121}" type="pres">
      <dgm:prSet presAssocID="{89F8A7A1-E0F5-4AA6-BA1E-07E97AD6BB4C}" presName="bgRect" presStyleLbl="bgShp" presStyleIdx="1" presStyleCnt="3"/>
      <dgm:spPr/>
    </dgm:pt>
    <dgm:pt modelId="{FE24DC83-FB8E-430A-B035-6C5F785CEF7D}" type="pres">
      <dgm:prSet presAssocID="{89F8A7A1-E0F5-4AA6-BA1E-07E97AD6BB4C}"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hark"/>
        </a:ext>
      </dgm:extLst>
    </dgm:pt>
    <dgm:pt modelId="{F98D2EB1-F7A7-4C10-BD47-F188B99F81DA}" type="pres">
      <dgm:prSet presAssocID="{89F8A7A1-E0F5-4AA6-BA1E-07E97AD6BB4C}" presName="spaceRect" presStyleCnt="0"/>
      <dgm:spPr/>
    </dgm:pt>
    <dgm:pt modelId="{B57FF827-8177-4A6C-A9BA-3A2944B52A8B}" type="pres">
      <dgm:prSet presAssocID="{89F8A7A1-E0F5-4AA6-BA1E-07E97AD6BB4C}" presName="parTx" presStyleLbl="revTx" presStyleIdx="1" presStyleCnt="3">
        <dgm:presLayoutVars>
          <dgm:chMax val="0"/>
          <dgm:chPref val="0"/>
        </dgm:presLayoutVars>
      </dgm:prSet>
      <dgm:spPr/>
    </dgm:pt>
    <dgm:pt modelId="{0BD1B276-7892-40F2-8AC5-2C5CC08A0F70}" type="pres">
      <dgm:prSet presAssocID="{694A74DD-772C-48A2-8D51-33184C979B79}" presName="sibTrans" presStyleCnt="0"/>
      <dgm:spPr/>
    </dgm:pt>
    <dgm:pt modelId="{1BA1D0EA-D113-42CB-AB72-6EBD1F45E3F4}" type="pres">
      <dgm:prSet presAssocID="{C23CC912-9C6C-4F43-BDE5-2C9F0F301E4B}" presName="compNode" presStyleCnt="0"/>
      <dgm:spPr/>
    </dgm:pt>
    <dgm:pt modelId="{648B0EC1-E7A0-4169-8E71-1480C78A603E}" type="pres">
      <dgm:prSet presAssocID="{C23CC912-9C6C-4F43-BDE5-2C9F0F301E4B}" presName="bgRect" presStyleLbl="bgShp" presStyleIdx="2" presStyleCnt="3"/>
      <dgm:spPr/>
    </dgm:pt>
    <dgm:pt modelId="{56CCFB2F-D0EF-464F-B3C8-5EEA117B205E}" type="pres">
      <dgm:prSet presAssocID="{C23CC912-9C6C-4F43-BDE5-2C9F0F301E4B}"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hell"/>
        </a:ext>
      </dgm:extLst>
    </dgm:pt>
    <dgm:pt modelId="{FE93F353-E850-40EC-A0A3-DCBE5606E097}" type="pres">
      <dgm:prSet presAssocID="{C23CC912-9C6C-4F43-BDE5-2C9F0F301E4B}" presName="spaceRect" presStyleCnt="0"/>
      <dgm:spPr/>
    </dgm:pt>
    <dgm:pt modelId="{60F43087-B0C2-4C19-A076-CF3247C731CC}" type="pres">
      <dgm:prSet presAssocID="{C23CC912-9C6C-4F43-BDE5-2C9F0F301E4B}" presName="parTx" presStyleLbl="revTx" presStyleIdx="2" presStyleCnt="3">
        <dgm:presLayoutVars>
          <dgm:chMax val="0"/>
          <dgm:chPref val="0"/>
        </dgm:presLayoutVars>
      </dgm:prSet>
      <dgm:spPr/>
    </dgm:pt>
  </dgm:ptLst>
  <dgm:cxnLst>
    <dgm:cxn modelId="{86114214-4600-40C8-9A79-5B77A8D90A46}" type="presOf" srcId="{89F8A7A1-E0F5-4AA6-BA1E-07E97AD6BB4C}" destId="{B57FF827-8177-4A6C-A9BA-3A2944B52A8B}" srcOrd="0" destOrd="0" presId="urn:microsoft.com/office/officeart/2018/2/layout/IconVerticalSolidList"/>
    <dgm:cxn modelId="{1348E560-5BF9-4840-9D7B-F4BDB8AEE08F}" type="presOf" srcId="{CA453B9D-AF2E-4F20-A403-9E3803B2D1A6}" destId="{7B7BE8E1-923B-4E8F-841D-2D4A5479BD08}" srcOrd="0" destOrd="0" presId="urn:microsoft.com/office/officeart/2018/2/layout/IconVerticalSolidList"/>
    <dgm:cxn modelId="{94545B62-157A-48C9-B596-9F9D6B12A68F}" type="presOf" srcId="{C23CC912-9C6C-4F43-BDE5-2C9F0F301E4B}" destId="{60F43087-B0C2-4C19-A076-CF3247C731CC}" srcOrd="0" destOrd="0" presId="urn:microsoft.com/office/officeart/2018/2/layout/IconVerticalSolidList"/>
    <dgm:cxn modelId="{3A6B22B2-6AA6-43E6-A4C0-DAFC7DE15DE3}" srcId="{CA453B9D-AF2E-4F20-A403-9E3803B2D1A6}" destId="{C23CC912-9C6C-4F43-BDE5-2C9F0F301E4B}" srcOrd="2" destOrd="0" parTransId="{A660C053-624B-4587-AFDD-D4C173396003}" sibTransId="{80D298DF-2DA7-416A-BF5F-BD631B781A78}"/>
    <dgm:cxn modelId="{5B2E6CD5-BFBB-4E02-AC04-757321DB9266}" srcId="{CA453B9D-AF2E-4F20-A403-9E3803B2D1A6}" destId="{F0453BC1-EB72-46D7-96B3-72897BB299E7}" srcOrd="0" destOrd="0" parTransId="{CED2CF36-0E01-4520-8D67-17EE4E7026CB}" sibTransId="{80277FBE-7AB1-47F9-8F5D-0CC293FE99A7}"/>
    <dgm:cxn modelId="{B60561E7-2FCA-422D-8681-C73A000E3F02}" type="presOf" srcId="{F0453BC1-EB72-46D7-96B3-72897BB299E7}" destId="{906D3E17-3F2D-4A2E-944B-22F4AF9842B2}" srcOrd="0" destOrd="0" presId="urn:microsoft.com/office/officeart/2018/2/layout/IconVerticalSolidList"/>
    <dgm:cxn modelId="{569723F3-AC7A-4A4A-A949-63246D8483AF}" srcId="{CA453B9D-AF2E-4F20-A403-9E3803B2D1A6}" destId="{89F8A7A1-E0F5-4AA6-BA1E-07E97AD6BB4C}" srcOrd="1" destOrd="0" parTransId="{0F060C84-661B-489D-BBD8-31E43A7C3EA6}" sibTransId="{694A74DD-772C-48A2-8D51-33184C979B79}"/>
    <dgm:cxn modelId="{CDFF0F05-FD31-4671-BEC0-A5F19BDCC215}" type="presParOf" srcId="{7B7BE8E1-923B-4E8F-841D-2D4A5479BD08}" destId="{A090DCF6-1959-4EBC-BDB9-E616F4C80652}" srcOrd="0" destOrd="0" presId="urn:microsoft.com/office/officeart/2018/2/layout/IconVerticalSolidList"/>
    <dgm:cxn modelId="{E115478D-9C5C-4D3A-A141-2D8BA4776376}" type="presParOf" srcId="{A090DCF6-1959-4EBC-BDB9-E616F4C80652}" destId="{5CED7622-71D4-4D28-838D-2AE2E45968D2}" srcOrd="0" destOrd="0" presId="urn:microsoft.com/office/officeart/2018/2/layout/IconVerticalSolidList"/>
    <dgm:cxn modelId="{141B4D84-3818-4FE1-AEF5-553403B0CC77}" type="presParOf" srcId="{A090DCF6-1959-4EBC-BDB9-E616F4C80652}" destId="{FDD1CE35-C468-411F-82E5-2AAC8577C54D}" srcOrd="1" destOrd="0" presId="urn:microsoft.com/office/officeart/2018/2/layout/IconVerticalSolidList"/>
    <dgm:cxn modelId="{3D89CC83-EDCB-4049-A580-8081B673B75F}" type="presParOf" srcId="{A090DCF6-1959-4EBC-BDB9-E616F4C80652}" destId="{0B316032-2B63-4280-A974-6A9836A44530}" srcOrd="2" destOrd="0" presId="urn:microsoft.com/office/officeart/2018/2/layout/IconVerticalSolidList"/>
    <dgm:cxn modelId="{ADA9EB23-5A89-4837-9269-9257A176E5C3}" type="presParOf" srcId="{A090DCF6-1959-4EBC-BDB9-E616F4C80652}" destId="{906D3E17-3F2D-4A2E-944B-22F4AF9842B2}" srcOrd="3" destOrd="0" presId="urn:microsoft.com/office/officeart/2018/2/layout/IconVerticalSolidList"/>
    <dgm:cxn modelId="{28E10D67-A637-4147-87A9-3F56A1481F87}" type="presParOf" srcId="{7B7BE8E1-923B-4E8F-841D-2D4A5479BD08}" destId="{84290954-3F75-45FF-9B74-87127324157A}" srcOrd="1" destOrd="0" presId="urn:microsoft.com/office/officeart/2018/2/layout/IconVerticalSolidList"/>
    <dgm:cxn modelId="{336060AF-415C-4E4A-A947-52A66509BE45}" type="presParOf" srcId="{7B7BE8E1-923B-4E8F-841D-2D4A5479BD08}" destId="{36231811-5385-478C-B26D-A226CEFEBC3A}" srcOrd="2" destOrd="0" presId="urn:microsoft.com/office/officeart/2018/2/layout/IconVerticalSolidList"/>
    <dgm:cxn modelId="{AC551F5C-34E0-4B9B-9E75-4C07DD488CC5}" type="presParOf" srcId="{36231811-5385-478C-B26D-A226CEFEBC3A}" destId="{F6618092-A46F-4A41-9651-3FD83EB26121}" srcOrd="0" destOrd="0" presId="urn:microsoft.com/office/officeart/2018/2/layout/IconVerticalSolidList"/>
    <dgm:cxn modelId="{05916797-4F34-41B7-AFA0-2D479034A57E}" type="presParOf" srcId="{36231811-5385-478C-B26D-A226CEFEBC3A}" destId="{FE24DC83-FB8E-430A-B035-6C5F785CEF7D}" srcOrd="1" destOrd="0" presId="urn:microsoft.com/office/officeart/2018/2/layout/IconVerticalSolidList"/>
    <dgm:cxn modelId="{76444E59-93B9-4D33-8E6F-BD6D52889313}" type="presParOf" srcId="{36231811-5385-478C-B26D-A226CEFEBC3A}" destId="{F98D2EB1-F7A7-4C10-BD47-F188B99F81DA}" srcOrd="2" destOrd="0" presId="urn:microsoft.com/office/officeart/2018/2/layout/IconVerticalSolidList"/>
    <dgm:cxn modelId="{241ECFFB-A391-40DE-9A46-0640AC7AD991}" type="presParOf" srcId="{36231811-5385-478C-B26D-A226CEFEBC3A}" destId="{B57FF827-8177-4A6C-A9BA-3A2944B52A8B}" srcOrd="3" destOrd="0" presId="urn:microsoft.com/office/officeart/2018/2/layout/IconVerticalSolidList"/>
    <dgm:cxn modelId="{F0144EC0-8BA0-43AC-B783-5704DF5AFF40}" type="presParOf" srcId="{7B7BE8E1-923B-4E8F-841D-2D4A5479BD08}" destId="{0BD1B276-7892-40F2-8AC5-2C5CC08A0F70}" srcOrd="3" destOrd="0" presId="urn:microsoft.com/office/officeart/2018/2/layout/IconVerticalSolidList"/>
    <dgm:cxn modelId="{21358DED-F9BF-494E-8829-613D460B7F08}" type="presParOf" srcId="{7B7BE8E1-923B-4E8F-841D-2D4A5479BD08}" destId="{1BA1D0EA-D113-42CB-AB72-6EBD1F45E3F4}" srcOrd="4" destOrd="0" presId="urn:microsoft.com/office/officeart/2018/2/layout/IconVerticalSolidList"/>
    <dgm:cxn modelId="{460668B2-4B5B-4690-8F73-FD62675DE562}" type="presParOf" srcId="{1BA1D0EA-D113-42CB-AB72-6EBD1F45E3F4}" destId="{648B0EC1-E7A0-4169-8E71-1480C78A603E}" srcOrd="0" destOrd="0" presId="urn:microsoft.com/office/officeart/2018/2/layout/IconVerticalSolidList"/>
    <dgm:cxn modelId="{7AC838FD-99DB-4B2A-A002-844077C55DC7}" type="presParOf" srcId="{1BA1D0EA-D113-42CB-AB72-6EBD1F45E3F4}" destId="{56CCFB2F-D0EF-464F-B3C8-5EEA117B205E}" srcOrd="1" destOrd="0" presId="urn:microsoft.com/office/officeart/2018/2/layout/IconVerticalSolidList"/>
    <dgm:cxn modelId="{E767DEAB-6644-45F6-B0B1-F059F806F8AA}" type="presParOf" srcId="{1BA1D0EA-D113-42CB-AB72-6EBD1F45E3F4}" destId="{FE93F353-E850-40EC-A0A3-DCBE5606E097}" srcOrd="2" destOrd="0" presId="urn:microsoft.com/office/officeart/2018/2/layout/IconVerticalSolidList"/>
    <dgm:cxn modelId="{5F375E28-80BD-4D5C-9819-0F3AA94E5E13}" type="presParOf" srcId="{1BA1D0EA-D113-42CB-AB72-6EBD1F45E3F4}" destId="{60F43087-B0C2-4C19-A076-CF3247C731C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C81E00F-34AB-42F5-9D13-E9E86C3B7629}"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E0686312-E614-4F63-8CA3-5969620AFEFA}">
      <dgm:prSet/>
      <dgm:spPr/>
      <dgm:t>
        <a:bodyPr/>
        <a:lstStyle/>
        <a:p>
          <a:pPr>
            <a:lnSpc>
              <a:spcPct val="100000"/>
            </a:lnSpc>
            <a:defRPr cap="all"/>
          </a:pPr>
          <a:r>
            <a:rPr lang="en-US"/>
            <a:t>It’s almost impossible to memorize every single type of citation, and the rules do change from time to time. You should become familiar with the resources that exist to help you like the MLA handbook and the Purdue OWL.</a:t>
          </a:r>
        </a:p>
      </dgm:t>
    </dgm:pt>
    <dgm:pt modelId="{9A2EA730-1677-4B89-8821-EED5640B5640}" type="parTrans" cxnId="{822E91D6-D128-4809-A6DF-07631700F721}">
      <dgm:prSet/>
      <dgm:spPr/>
      <dgm:t>
        <a:bodyPr/>
        <a:lstStyle/>
        <a:p>
          <a:endParaRPr lang="en-US"/>
        </a:p>
      </dgm:t>
    </dgm:pt>
    <dgm:pt modelId="{A7CB4575-085A-47AD-A2E5-0385240BD0DB}" type="sibTrans" cxnId="{822E91D6-D128-4809-A6DF-07631700F721}">
      <dgm:prSet/>
      <dgm:spPr/>
      <dgm:t>
        <a:bodyPr/>
        <a:lstStyle/>
        <a:p>
          <a:endParaRPr lang="en-US"/>
        </a:p>
      </dgm:t>
    </dgm:pt>
    <dgm:pt modelId="{86553E59-8D7B-431E-8C1B-E5A776B1DFE7}">
      <dgm:prSet/>
      <dgm:spPr/>
      <dgm:t>
        <a:bodyPr/>
        <a:lstStyle/>
        <a:p>
          <a:pPr>
            <a:lnSpc>
              <a:spcPct val="100000"/>
            </a:lnSpc>
            <a:defRPr cap="all"/>
          </a:pPr>
          <a:r>
            <a:rPr lang="en-US"/>
            <a:t>And come see us at the Writing Center! www.indstate.mywconline.com</a:t>
          </a:r>
        </a:p>
      </dgm:t>
    </dgm:pt>
    <dgm:pt modelId="{64C1AD83-B666-4E48-B784-802A13F8C031}" type="parTrans" cxnId="{576E5079-0B2A-4886-A10F-CC7680C8595C}">
      <dgm:prSet/>
      <dgm:spPr/>
      <dgm:t>
        <a:bodyPr/>
        <a:lstStyle/>
        <a:p>
          <a:endParaRPr lang="en-US"/>
        </a:p>
      </dgm:t>
    </dgm:pt>
    <dgm:pt modelId="{2E4E7BAA-BF2A-4884-B32F-79B20C635728}" type="sibTrans" cxnId="{576E5079-0B2A-4886-A10F-CC7680C8595C}">
      <dgm:prSet/>
      <dgm:spPr/>
      <dgm:t>
        <a:bodyPr/>
        <a:lstStyle/>
        <a:p>
          <a:endParaRPr lang="en-US"/>
        </a:p>
      </dgm:t>
    </dgm:pt>
    <dgm:pt modelId="{47D9D284-A904-4D2E-BA3E-490C02D7812A}" type="pres">
      <dgm:prSet presAssocID="{2C81E00F-34AB-42F5-9D13-E9E86C3B7629}" presName="root" presStyleCnt="0">
        <dgm:presLayoutVars>
          <dgm:dir/>
          <dgm:resizeHandles val="exact"/>
        </dgm:presLayoutVars>
      </dgm:prSet>
      <dgm:spPr/>
    </dgm:pt>
    <dgm:pt modelId="{19EE3CC0-2296-444B-A0BD-DFB5CE0E00A1}" type="pres">
      <dgm:prSet presAssocID="{E0686312-E614-4F63-8CA3-5969620AFEFA}" presName="compNode" presStyleCnt="0"/>
      <dgm:spPr/>
    </dgm:pt>
    <dgm:pt modelId="{0D897FAB-57DA-4EEA-BBED-FDFCBE7D4A41}" type="pres">
      <dgm:prSet presAssocID="{E0686312-E614-4F63-8CA3-5969620AFEFA}" presName="iconBgRect" presStyleLbl="bgShp" presStyleIdx="0" presStyleCnt="2"/>
      <dgm:spPr/>
    </dgm:pt>
    <dgm:pt modelId="{07DD2BBF-A199-400D-A356-4E69D89CF81D}" type="pres">
      <dgm:prSet presAssocID="{E0686312-E614-4F63-8CA3-5969620AFEFA}"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Quotes"/>
        </a:ext>
      </dgm:extLst>
    </dgm:pt>
    <dgm:pt modelId="{C737BFC5-918C-4DC2-8170-2D7CBF11CE89}" type="pres">
      <dgm:prSet presAssocID="{E0686312-E614-4F63-8CA3-5969620AFEFA}" presName="spaceRect" presStyleCnt="0"/>
      <dgm:spPr/>
    </dgm:pt>
    <dgm:pt modelId="{3D961793-62AE-4BA8-A8D8-E7AAF36813D6}" type="pres">
      <dgm:prSet presAssocID="{E0686312-E614-4F63-8CA3-5969620AFEFA}" presName="textRect" presStyleLbl="revTx" presStyleIdx="0" presStyleCnt="2">
        <dgm:presLayoutVars>
          <dgm:chMax val="1"/>
          <dgm:chPref val="1"/>
        </dgm:presLayoutVars>
      </dgm:prSet>
      <dgm:spPr/>
    </dgm:pt>
    <dgm:pt modelId="{9CD55D50-2735-489D-A140-6911A47CA230}" type="pres">
      <dgm:prSet presAssocID="{A7CB4575-085A-47AD-A2E5-0385240BD0DB}" presName="sibTrans" presStyleCnt="0"/>
      <dgm:spPr/>
    </dgm:pt>
    <dgm:pt modelId="{5FF20845-5163-455D-89E4-986875A768AD}" type="pres">
      <dgm:prSet presAssocID="{86553E59-8D7B-431E-8C1B-E5A776B1DFE7}" presName="compNode" presStyleCnt="0"/>
      <dgm:spPr/>
    </dgm:pt>
    <dgm:pt modelId="{B49033EF-D0E8-40D7-9FDF-923D100249B9}" type="pres">
      <dgm:prSet presAssocID="{86553E59-8D7B-431E-8C1B-E5A776B1DFE7}" presName="iconBgRect" presStyleLbl="bgShp" presStyleIdx="1" presStyleCnt="2"/>
      <dgm:spPr/>
    </dgm:pt>
    <dgm:pt modelId="{27C0943E-FF5C-4B54-AC9A-ACB8C7810C5B}" type="pres">
      <dgm:prSet presAssocID="{86553E59-8D7B-431E-8C1B-E5A776B1DFE7}"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encil"/>
        </a:ext>
      </dgm:extLst>
    </dgm:pt>
    <dgm:pt modelId="{DCB10B05-3B0C-495B-AD82-863FADE5A61D}" type="pres">
      <dgm:prSet presAssocID="{86553E59-8D7B-431E-8C1B-E5A776B1DFE7}" presName="spaceRect" presStyleCnt="0"/>
      <dgm:spPr/>
    </dgm:pt>
    <dgm:pt modelId="{DEFEEECC-ECDA-41A8-90D5-A0D42F600DC4}" type="pres">
      <dgm:prSet presAssocID="{86553E59-8D7B-431E-8C1B-E5A776B1DFE7}" presName="textRect" presStyleLbl="revTx" presStyleIdx="1" presStyleCnt="2">
        <dgm:presLayoutVars>
          <dgm:chMax val="1"/>
          <dgm:chPref val="1"/>
        </dgm:presLayoutVars>
      </dgm:prSet>
      <dgm:spPr/>
    </dgm:pt>
  </dgm:ptLst>
  <dgm:cxnLst>
    <dgm:cxn modelId="{52BEF133-CED0-45A1-BD6D-86038A90A04F}" type="presOf" srcId="{86553E59-8D7B-431E-8C1B-E5A776B1DFE7}" destId="{DEFEEECC-ECDA-41A8-90D5-A0D42F600DC4}" srcOrd="0" destOrd="0" presId="urn:microsoft.com/office/officeart/2018/5/layout/IconCircleLabelList"/>
    <dgm:cxn modelId="{E3D56E6B-281F-441F-86D9-D022BE58EE30}" type="presOf" srcId="{E0686312-E614-4F63-8CA3-5969620AFEFA}" destId="{3D961793-62AE-4BA8-A8D8-E7AAF36813D6}" srcOrd="0" destOrd="0" presId="urn:microsoft.com/office/officeart/2018/5/layout/IconCircleLabelList"/>
    <dgm:cxn modelId="{50721652-BC71-4A00-9FBE-CE4B42C62DA8}" type="presOf" srcId="{2C81E00F-34AB-42F5-9D13-E9E86C3B7629}" destId="{47D9D284-A904-4D2E-BA3E-490C02D7812A}" srcOrd="0" destOrd="0" presId="urn:microsoft.com/office/officeart/2018/5/layout/IconCircleLabelList"/>
    <dgm:cxn modelId="{576E5079-0B2A-4886-A10F-CC7680C8595C}" srcId="{2C81E00F-34AB-42F5-9D13-E9E86C3B7629}" destId="{86553E59-8D7B-431E-8C1B-E5A776B1DFE7}" srcOrd="1" destOrd="0" parTransId="{64C1AD83-B666-4E48-B784-802A13F8C031}" sibTransId="{2E4E7BAA-BF2A-4884-B32F-79B20C635728}"/>
    <dgm:cxn modelId="{822E91D6-D128-4809-A6DF-07631700F721}" srcId="{2C81E00F-34AB-42F5-9D13-E9E86C3B7629}" destId="{E0686312-E614-4F63-8CA3-5969620AFEFA}" srcOrd="0" destOrd="0" parTransId="{9A2EA730-1677-4B89-8821-EED5640B5640}" sibTransId="{A7CB4575-085A-47AD-A2E5-0385240BD0DB}"/>
    <dgm:cxn modelId="{8CC55D09-23E9-43DB-8690-3EA480AE567A}" type="presParOf" srcId="{47D9D284-A904-4D2E-BA3E-490C02D7812A}" destId="{19EE3CC0-2296-444B-A0BD-DFB5CE0E00A1}" srcOrd="0" destOrd="0" presId="urn:microsoft.com/office/officeart/2018/5/layout/IconCircleLabelList"/>
    <dgm:cxn modelId="{6038D187-6EC5-42A1-8EF9-1F08179BB6DF}" type="presParOf" srcId="{19EE3CC0-2296-444B-A0BD-DFB5CE0E00A1}" destId="{0D897FAB-57DA-4EEA-BBED-FDFCBE7D4A41}" srcOrd="0" destOrd="0" presId="urn:microsoft.com/office/officeart/2018/5/layout/IconCircleLabelList"/>
    <dgm:cxn modelId="{8B492515-9178-4ACA-AC0C-AF80C9D0568E}" type="presParOf" srcId="{19EE3CC0-2296-444B-A0BD-DFB5CE0E00A1}" destId="{07DD2BBF-A199-400D-A356-4E69D89CF81D}" srcOrd="1" destOrd="0" presId="urn:microsoft.com/office/officeart/2018/5/layout/IconCircleLabelList"/>
    <dgm:cxn modelId="{0682076C-F25E-419C-B4BC-F84B6523868D}" type="presParOf" srcId="{19EE3CC0-2296-444B-A0BD-DFB5CE0E00A1}" destId="{C737BFC5-918C-4DC2-8170-2D7CBF11CE89}" srcOrd="2" destOrd="0" presId="urn:microsoft.com/office/officeart/2018/5/layout/IconCircleLabelList"/>
    <dgm:cxn modelId="{46E23191-46BC-49C4-8B9A-5FA1AFA8C7DC}" type="presParOf" srcId="{19EE3CC0-2296-444B-A0BD-DFB5CE0E00A1}" destId="{3D961793-62AE-4BA8-A8D8-E7AAF36813D6}" srcOrd="3" destOrd="0" presId="urn:microsoft.com/office/officeart/2018/5/layout/IconCircleLabelList"/>
    <dgm:cxn modelId="{40742661-29DB-40EB-B8D1-E574C664495D}" type="presParOf" srcId="{47D9D284-A904-4D2E-BA3E-490C02D7812A}" destId="{9CD55D50-2735-489D-A140-6911A47CA230}" srcOrd="1" destOrd="0" presId="urn:microsoft.com/office/officeart/2018/5/layout/IconCircleLabelList"/>
    <dgm:cxn modelId="{6D547B8B-4142-4632-993C-4509A014993C}" type="presParOf" srcId="{47D9D284-A904-4D2E-BA3E-490C02D7812A}" destId="{5FF20845-5163-455D-89E4-986875A768AD}" srcOrd="2" destOrd="0" presId="urn:microsoft.com/office/officeart/2018/5/layout/IconCircleLabelList"/>
    <dgm:cxn modelId="{D15F58F5-E50B-46E8-B19B-77DAED750D15}" type="presParOf" srcId="{5FF20845-5163-455D-89E4-986875A768AD}" destId="{B49033EF-D0E8-40D7-9FDF-923D100249B9}" srcOrd="0" destOrd="0" presId="urn:microsoft.com/office/officeart/2018/5/layout/IconCircleLabelList"/>
    <dgm:cxn modelId="{8E9C0F56-0FB0-45CA-BE12-982AC0E7C8A8}" type="presParOf" srcId="{5FF20845-5163-455D-89E4-986875A768AD}" destId="{27C0943E-FF5C-4B54-AC9A-ACB8C7810C5B}" srcOrd="1" destOrd="0" presId="urn:microsoft.com/office/officeart/2018/5/layout/IconCircleLabelList"/>
    <dgm:cxn modelId="{58D7EDDC-E341-4C85-A8EB-FFBD686DC758}" type="presParOf" srcId="{5FF20845-5163-455D-89E4-986875A768AD}" destId="{DCB10B05-3B0C-495B-AD82-863FADE5A61D}" srcOrd="2" destOrd="0" presId="urn:microsoft.com/office/officeart/2018/5/layout/IconCircleLabelList"/>
    <dgm:cxn modelId="{546E8FD9-5241-4726-BF3F-DD4155492B14}" type="presParOf" srcId="{5FF20845-5163-455D-89E4-986875A768AD}" destId="{DEFEEECC-ECDA-41A8-90D5-A0D42F600DC4}"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381089-F513-45C5-B542-A4C82DC61A00}">
      <dsp:nvSpPr>
        <dsp:cNvPr id="0" name=""/>
        <dsp:cNvSpPr/>
      </dsp:nvSpPr>
      <dsp:spPr>
        <a:xfrm>
          <a:off x="441550" y="1247090"/>
          <a:ext cx="716660" cy="71666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A9E8213-6320-4D7C-959F-2D72BAC4A300}">
      <dsp:nvSpPr>
        <dsp:cNvPr id="0" name=""/>
        <dsp:cNvSpPr/>
      </dsp:nvSpPr>
      <dsp:spPr>
        <a:xfrm>
          <a:off x="3591" y="2209359"/>
          <a:ext cx="1592578" cy="637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90000"/>
            </a:lnSpc>
            <a:spcBef>
              <a:spcPct val="0"/>
            </a:spcBef>
            <a:spcAft>
              <a:spcPct val="35000"/>
            </a:spcAft>
            <a:buNone/>
          </a:pPr>
          <a:r>
            <a:rPr lang="en-US" sz="1500" kern="1200"/>
            <a:t>What MLA is, who uses it, and why</a:t>
          </a:r>
        </a:p>
      </dsp:txBody>
      <dsp:txXfrm>
        <a:off x="3591" y="2209359"/>
        <a:ext cx="1592578" cy="637031"/>
      </dsp:txXfrm>
    </dsp:sp>
    <dsp:sp modelId="{C881C369-AABC-4E97-B9A8-7B8005789752}">
      <dsp:nvSpPr>
        <dsp:cNvPr id="0" name=""/>
        <dsp:cNvSpPr/>
      </dsp:nvSpPr>
      <dsp:spPr>
        <a:xfrm>
          <a:off x="2312830" y="1247090"/>
          <a:ext cx="716660" cy="71666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C9C743A-2EBF-4AE2-947F-B16810DFF215}">
      <dsp:nvSpPr>
        <dsp:cNvPr id="0" name=""/>
        <dsp:cNvSpPr/>
      </dsp:nvSpPr>
      <dsp:spPr>
        <a:xfrm>
          <a:off x="1874871" y="2209359"/>
          <a:ext cx="1592578" cy="637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90000"/>
            </a:lnSpc>
            <a:spcBef>
              <a:spcPct val="0"/>
            </a:spcBef>
            <a:spcAft>
              <a:spcPct val="35000"/>
            </a:spcAft>
            <a:buNone/>
          </a:pPr>
          <a:r>
            <a:rPr lang="en-US" sz="1500" kern="1200"/>
            <a:t>How to format a paper in MLA</a:t>
          </a:r>
        </a:p>
      </dsp:txBody>
      <dsp:txXfrm>
        <a:off x="1874871" y="2209359"/>
        <a:ext cx="1592578" cy="637031"/>
      </dsp:txXfrm>
    </dsp:sp>
    <dsp:sp modelId="{659C80A2-A040-497C-B6B3-FCEBFBA7DE34}">
      <dsp:nvSpPr>
        <dsp:cNvPr id="0" name=""/>
        <dsp:cNvSpPr/>
      </dsp:nvSpPr>
      <dsp:spPr>
        <a:xfrm>
          <a:off x="4184109" y="1247090"/>
          <a:ext cx="716660" cy="71666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F2421D7-A723-40E4-A14C-386A220A7716}">
      <dsp:nvSpPr>
        <dsp:cNvPr id="0" name=""/>
        <dsp:cNvSpPr/>
      </dsp:nvSpPr>
      <dsp:spPr>
        <a:xfrm>
          <a:off x="3746150" y="2209359"/>
          <a:ext cx="1592578" cy="637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90000"/>
            </a:lnSpc>
            <a:spcBef>
              <a:spcPct val="0"/>
            </a:spcBef>
            <a:spcAft>
              <a:spcPct val="35000"/>
            </a:spcAft>
            <a:buNone/>
          </a:pPr>
          <a:r>
            <a:rPr lang="en-US" sz="1500" kern="1200"/>
            <a:t>How to format an MLA in-text citation</a:t>
          </a:r>
        </a:p>
      </dsp:txBody>
      <dsp:txXfrm>
        <a:off x="3746150" y="2209359"/>
        <a:ext cx="1592578" cy="637031"/>
      </dsp:txXfrm>
    </dsp:sp>
    <dsp:sp modelId="{FEE9DED8-671D-4E3C-950A-6A99943BEB56}">
      <dsp:nvSpPr>
        <dsp:cNvPr id="0" name=""/>
        <dsp:cNvSpPr/>
      </dsp:nvSpPr>
      <dsp:spPr>
        <a:xfrm>
          <a:off x="6055388" y="1247090"/>
          <a:ext cx="716660" cy="71666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B44A8D5-3125-41DF-8CB4-42719C313458}">
      <dsp:nvSpPr>
        <dsp:cNvPr id="0" name=""/>
        <dsp:cNvSpPr/>
      </dsp:nvSpPr>
      <dsp:spPr>
        <a:xfrm>
          <a:off x="5617429" y="2209359"/>
          <a:ext cx="1592578" cy="637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90000"/>
            </a:lnSpc>
            <a:spcBef>
              <a:spcPct val="0"/>
            </a:spcBef>
            <a:spcAft>
              <a:spcPct val="35000"/>
            </a:spcAft>
            <a:buNone/>
          </a:pPr>
          <a:r>
            <a:rPr lang="en-US" sz="1500" kern="1200"/>
            <a:t>How to create a Works Cited page</a:t>
          </a:r>
        </a:p>
      </dsp:txBody>
      <dsp:txXfrm>
        <a:off x="5617429" y="2209359"/>
        <a:ext cx="1592578" cy="6370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B57002-19A7-47E2-919E-5CC298AB48D1}">
      <dsp:nvSpPr>
        <dsp:cNvPr id="0" name=""/>
        <dsp:cNvSpPr/>
      </dsp:nvSpPr>
      <dsp:spPr>
        <a:xfrm>
          <a:off x="0" y="473"/>
          <a:ext cx="6347714" cy="110852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A29E712-FA81-4FAA-B4F2-364581EAFC0A}">
      <dsp:nvSpPr>
        <dsp:cNvPr id="0" name=""/>
        <dsp:cNvSpPr/>
      </dsp:nvSpPr>
      <dsp:spPr>
        <a:xfrm>
          <a:off x="335327" y="249891"/>
          <a:ext cx="609686" cy="60968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C654F1-3FE2-4A6E-A8C8-00EC8F378A89}">
      <dsp:nvSpPr>
        <dsp:cNvPr id="0" name=""/>
        <dsp:cNvSpPr/>
      </dsp:nvSpPr>
      <dsp:spPr>
        <a:xfrm>
          <a:off x="1280342" y="473"/>
          <a:ext cx="5067371" cy="11085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319" tIns="117319" rIns="117319" bIns="117319" numCol="1" spcCol="1270" anchor="ctr" anchorCtr="0">
          <a:noAutofit/>
        </a:bodyPr>
        <a:lstStyle/>
        <a:p>
          <a:pPr marL="0" lvl="0" indent="0" algn="l" defTabSz="933450">
            <a:lnSpc>
              <a:spcPct val="100000"/>
            </a:lnSpc>
            <a:spcBef>
              <a:spcPct val="0"/>
            </a:spcBef>
            <a:spcAft>
              <a:spcPct val="35000"/>
            </a:spcAft>
            <a:buNone/>
          </a:pPr>
          <a:r>
            <a:rPr lang="en-US" sz="2100" kern="1200" dirty="0"/>
            <a:t>MLA stands for “Modern Languages Association”</a:t>
          </a:r>
        </a:p>
      </dsp:txBody>
      <dsp:txXfrm>
        <a:off x="1280342" y="473"/>
        <a:ext cx="5067371" cy="1108521"/>
      </dsp:txXfrm>
    </dsp:sp>
    <dsp:sp modelId="{96A814D4-9566-4793-B3D6-90241B8672B8}">
      <dsp:nvSpPr>
        <dsp:cNvPr id="0" name=""/>
        <dsp:cNvSpPr/>
      </dsp:nvSpPr>
      <dsp:spPr>
        <a:xfrm>
          <a:off x="0" y="1386125"/>
          <a:ext cx="6347714" cy="110852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5A342CE-0ADD-43A3-AD2A-649447901E1C}">
      <dsp:nvSpPr>
        <dsp:cNvPr id="0" name=""/>
        <dsp:cNvSpPr/>
      </dsp:nvSpPr>
      <dsp:spPr>
        <a:xfrm>
          <a:off x="335327" y="1635543"/>
          <a:ext cx="609686" cy="60968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09F3E4-3B7A-4F34-8546-47BF5A269FB1}">
      <dsp:nvSpPr>
        <dsp:cNvPr id="0" name=""/>
        <dsp:cNvSpPr/>
      </dsp:nvSpPr>
      <dsp:spPr>
        <a:xfrm>
          <a:off x="1280342" y="1386125"/>
          <a:ext cx="5067371" cy="11085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319" tIns="117319" rIns="117319" bIns="117319" numCol="1" spcCol="1270" anchor="ctr" anchorCtr="0">
          <a:noAutofit/>
        </a:bodyPr>
        <a:lstStyle/>
        <a:p>
          <a:pPr marL="0" lvl="0" indent="0" algn="l" defTabSz="933450" rtl="0">
            <a:lnSpc>
              <a:spcPct val="100000"/>
            </a:lnSpc>
            <a:spcBef>
              <a:spcPct val="0"/>
            </a:spcBef>
            <a:spcAft>
              <a:spcPct val="35000"/>
            </a:spcAft>
            <a:buNone/>
          </a:pPr>
          <a:r>
            <a:rPr lang="en-US" sz="2100" kern="1200" dirty="0">
              <a:latin typeface="Trebuchet MS" panose="020B0603020202020204"/>
            </a:rPr>
            <a:t>You</a:t>
          </a:r>
          <a:r>
            <a:rPr lang="en-US" sz="2100" kern="1200" dirty="0"/>
            <a:t> may see it</a:t>
          </a:r>
          <a:r>
            <a:rPr lang="en-US" sz="2100" kern="1200" dirty="0">
              <a:latin typeface="Trebuchet MS" panose="020B0603020202020204"/>
            </a:rPr>
            <a:t> used</a:t>
          </a:r>
          <a:r>
            <a:rPr lang="en-US" sz="2100" kern="1200" dirty="0"/>
            <a:t> in English, </a:t>
          </a:r>
          <a:r>
            <a:rPr lang="en-US" sz="2100" kern="1200" dirty="0">
              <a:latin typeface="Trebuchet MS" panose="020B0603020202020204"/>
            </a:rPr>
            <a:t>Foreign Languages</a:t>
          </a:r>
          <a:r>
            <a:rPr lang="en-US" sz="2100" kern="1200" dirty="0"/>
            <a:t>, and Cultural Studies.</a:t>
          </a:r>
        </a:p>
      </dsp:txBody>
      <dsp:txXfrm>
        <a:off x="1280342" y="1386125"/>
        <a:ext cx="5067371" cy="1108521"/>
      </dsp:txXfrm>
    </dsp:sp>
    <dsp:sp modelId="{4924A84B-9A03-4D04-B5BE-E3D6DAF471F7}">
      <dsp:nvSpPr>
        <dsp:cNvPr id="0" name=""/>
        <dsp:cNvSpPr/>
      </dsp:nvSpPr>
      <dsp:spPr>
        <a:xfrm>
          <a:off x="0" y="2771777"/>
          <a:ext cx="6347714" cy="110852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E019468-CAA9-42BC-A558-65B286373A1E}">
      <dsp:nvSpPr>
        <dsp:cNvPr id="0" name=""/>
        <dsp:cNvSpPr/>
      </dsp:nvSpPr>
      <dsp:spPr>
        <a:xfrm>
          <a:off x="335327" y="3021195"/>
          <a:ext cx="609686" cy="60968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87EB2D-DDAE-4583-A13C-6DAC0F73BE2F}">
      <dsp:nvSpPr>
        <dsp:cNvPr id="0" name=""/>
        <dsp:cNvSpPr/>
      </dsp:nvSpPr>
      <dsp:spPr>
        <a:xfrm>
          <a:off x="1280342" y="2771777"/>
          <a:ext cx="5067371" cy="11085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319" tIns="117319" rIns="117319" bIns="117319" numCol="1" spcCol="1270" anchor="ctr" anchorCtr="0">
          <a:noAutofit/>
        </a:bodyPr>
        <a:lstStyle/>
        <a:p>
          <a:pPr marL="0" lvl="0" indent="0" algn="l" defTabSz="933450" rtl="0">
            <a:lnSpc>
              <a:spcPct val="100000"/>
            </a:lnSpc>
            <a:spcBef>
              <a:spcPct val="0"/>
            </a:spcBef>
            <a:spcAft>
              <a:spcPct val="35000"/>
            </a:spcAft>
            <a:buNone/>
          </a:pPr>
          <a:r>
            <a:rPr lang="en-US" sz="2100" kern="1200" dirty="0">
              <a:latin typeface="Trebuchet MS" panose="020B0603020202020204"/>
            </a:rPr>
            <a:t>Many humanities </a:t>
          </a:r>
          <a:r>
            <a:rPr lang="en-US" sz="2100" kern="1200" dirty="0"/>
            <a:t>journals </a:t>
          </a:r>
          <a:r>
            <a:rPr lang="en-US" sz="2100" kern="1200" dirty="0">
              <a:latin typeface="Trebuchet MS" panose="020B0603020202020204"/>
            </a:rPr>
            <a:t>require</a:t>
          </a:r>
          <a:r>
            <a:rPr lang="en-US" sz="2100" kern="1200" dirty="0"/>
            <a:t> MLA style.</a:t>
          </a:r>
          <a:r>
            <a:rPr lang="en-US" sz="2100" kern="1200" dirty="0">
              <a:latin typeface="Trebuchet MS" panose="020B0603020202020204"/>
            </a:rPr>
            <a:t> </a:t>
          </a:r>
          <a:endParaRPr lang="en-US" sz="2100" kern="1200" dirty="0"/>
        </a:p>
      </dsp:txBody>
      <dsp:txXfrm>
        <a:off x="1280342" y="2771777"/>
        <a:ext cx="5067371" cy="110852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16EB35-77F1-462C-985D-7443E509CD62}">
      <dsp:nvSpPr>
        <dsp:cNvPr id="0" name=""/>
        <dsp:cNvSpPr/>
      </dsp:nvSpPr>
      <dsp:spPr>
        <a:xfrm>
          <a:off x="0" y="327226"/>
          <a:ext cx="6347714" cy="6084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-12-point font</a:t>
          </a:r>
        </a:p>
      </dsp:txBody>
      <dsp:txXfrm>
        <a:off x="29700" y="356926"/>
        <a:ext cx="6288314" cy="549000"/>
      </dsp:txXfrm>
    </dsp:sp>
    <dsp:sp modelId="{08231C16-6658-433E-B7DC-CBAF7900DA1A}">
      <dsp:nvSpPr>
        <dsp:cNvPr id="0" name=""/>
        <dsp:cNvSpPr/>
      </dsp:nvSpPr>
      <dsp:spPr>
        <a:xfrm>
          <a:off x="0" y="981706"/>
          <a:ext cx="6347714" cy="6084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-Double spaced the whole way through</a:t>
          </a:r>
        </a:p>
      </dsp:txBody>
      <dsp:txXfrm>
        <a:off x="29700" y="1011406"/>
        <a:ext cx="6288314" cy="549000"/>
      </dsp:txXfrm>
    </dsp:sp>
    <dsp:sp modelId="{80F5B350-905B-4780-9826-5DDA7A256B49}">
      <dsp:nvSpPr>
        <dsp:cNvPr id="0" name=""/>
        <dsp:cNvSpPr/>
      </dsp:nvSpPr>
      <dsp:spPr>
        <a:xfrm>
          <a:off x="0" y="1636186"/>
          <a:ext cx="6347714" cy="6084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-Use a legible, attractive font like Times New Roman. Be sure the italics version of your font contrasts enough to draw emphasis</a:t>
          </a:r>
        </a:p>
      </dsp:txBody>
      <dsp:txXfrm>
        <a:off x="29700" y="1665886"/>
        <a:ext cx="6288314" cy="549000"/>
      </dsp:txXfrm>
    </dsp:sp>
    <dsp:sp modelId="{02AC5A50-A2D4-4A37-9F29-882EC469A438}">
      <dsp:nvSpPr>
        <dsp:cNvPr id="0" name=""/>
        <dsp:cNvSpPr/>
      </dsp:nvSpPr>
      <dsp:spPr>
        <a:xfrm>
          <a:off x="0" y="2290666"/>
          <a:ext cx="6347714" cy="6084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-Set margins to 1 inch all around</a:t>
          </a:r>
        </a:p>
      </dsp:txBody>
      <dsp:txXfrm>
        <a:off x="29700" y="2320366"/>
        <a:ext cx="6288314" cy="549000"/>
      </dsp:txXfrm>
    </dsp:sp>
    <dsp:sp modelId="{D0A4AD07-8F8A-481F-BF3D-A46F04B25CB0}">
      <dsp:nvSpPr>
        <dsp:cNvPr id="0" name=""/>
        <dsp:cNvSpPr/>
      </dsp:nvSpPr>
      <dsp:spPr>
        <a:xfrm>
          <a:off x="0" y="2945146"/>
          <a:ext cx="6347714" cy="6084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-The start of each paragraph is indented</a:t>
          </a:r>
        </a:p>
      </dsp:txBody>
      <dsp:txXfrm>
        <a:off x="29700" y="2974846"/>
        <a:ext cx="6288314" cy="549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7BC2C8-17E1-48FF-B278-84750D427BC0}">
      <dsp:nvSpPr>
        <dsp:cNvPr id="0" name=""/>
        <dsp:cNvSpPr/>
      </dsp:nvSpPr>
      <dsp:spPr>
        <a:xfrm>
          <a:off x="635391" y="874833"/>
          <a:ext cx="507693" cy="7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FFFFE9D-6B29-4443-84E0-9471739EB9F2}">
      <dsp:nvSpPr>
        <dsp:cNvPr id="0" name=""/>
        <dsp:cNvSpPr/>
      </dsp:nvSpPr>
      <dsp:spPr>
        <a:xfrm>
          <a:off x="1173546" y="832211"/>
          <a:ext cx="58384" cy="109551"/>
        </a:xfrm>
        <a:prstGeom prst="chevron">
          <a:avLst>
            <a:gd name="adj" fmla="val 9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0EBD1CE-31CA-4175-BE61-984BA992B2EB}">
      <dsp:nvSpPr>
        <dsp:cNvPr id="0" name=""/>
        <dsp:cNvSpPr/>
      </dsp:nvSpPr>
      <dsp:spPr>
        <a:xfrm>
          <a:off x="350091" y="653031"/>
          <a:ext cx="443676" cy="443676"/>
        </a:xfrm>
        <a:prstGeom prst="ellips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217" tIns="17217" rIns="17217" bIns="17217" numCol="1" spcCol="1270" anchor="ctr" anchorCtr="0">
          <a:noAutofit/>
        </a:bodyPr>
        <a:lstStyle/>
        <a:p>
          <a:pPr marL="0" lvl="0" indent="0" algn="ctr" defTabSz="933450">
            <a:lnSpc>
              <a:spcPct val="90000"/>
            </a:lnSpc>
            <a:spcBef>
              <a:spcPct val="0"/>
            </a:spcBef>
            <a:spcAft>
              <a:spcPct val="35000"/>
            </a:spcAft>
            <a:buNone/>
          </a:pPr>
          <a:r>
            <a:rPr lang="en-US" sz="2100" kern="1200"/>
            <a:t>1</a:t>
          </a:r>
        </a:p>
      </dsp:txBody>
      <dsp:txXfrm>
        <a:off x="415066" y="718006"/>
        <a:ext cx="313726" cy="313726"/>
      </dsp:txXfrm>
    </dsp:sp>
    <dsp:sp modelId="{04FFB6B7-4C4C-4967-AC5A-FB8E8A0E7DC7}">
      <dsp:nvSpPr>
        <dsp:cNvPr id="0" name=""/>
        <dsp:cNvSpPr/>
      </dsp:nvSpPr>
      <dsp:spPr>
        <a:xfrm>
          <a:off x="774" y="1262285"/>
          <a:ext cx="1142309"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107" tIns="165100" rIns="90107" bIns="165100" numCol="1" spcCol="1270" anchor="t" anchorCtr="0">
          <a:noAutofit/>
        </a:bodyPr>
        <a:lstStyle/>
        <a:p>
          <a:pPr marL="0" lvl="0" indent="0" algn="l" defTabSz="488950">
            <a:lnSpc>
              <a:spcPct val="90000"/>
            </a:lnSpc>
            <a:spcBef>
              <a:spcPct val="0"/>
            </a:spcBef>
            <a:spcAft>
              <a:spcPct val="35000"/>
            </a:spcAft>
            <a:buNone/>
          </a:pPr>
          <a:r>
            <a:rPr lang="en-US" sz="1100" kern="1200"/>
            <a:t>Open the header by double clicking at the top of the page.</a:t>
          </a:r>
        </a:p>
      </dsp:txBody>
      <dsp:txXfrm>
        <a:off x="774" y="1490747"/>
        <a:ext cx="1142309" cy="1737138"/>
      </dsp:txXfrm>
    </dsp:sp>
    <dsp:sp modelId="{8EBDE621-0F92-48B8-B318-93E6550B6BAA}">
      <dsp:nvSpPr>
        <dsp:cNvPr id="0" name=""/>
        <dsp:cNvSpPr/>
      </dsp:nvSpPr>
      <dsp:spPr>
        <a:xfrm>
          <a:off x="1270007" y="874690"/>
          <a:ext cx="1142309" cy="7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1BC0136-6C6D-4D50-8D94-3AF0E175E981}">
      <dsp:nvSpPr>
        <dsp:cNvPr id="0" name=""/>
        <dsp:cNvSpPr/>
      </dsp:nvSpPr>
      <dsp:spPr>
        <a:xfrm>
          <a:off x="2442778" y="832079"/>
          <a:ext cx="58384" cy="109631"/>
        </a:xfrm>
        <a:prstGeom prst="chevron">
          <a:avLst>
            <a:gd name="adj" fmla="val 9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99AC62-C962-4C69-952F-0E4665486860}">
      <dsp:nvSpPr>
        <dsp:cNvPr id="0" name=""/>
        <dsp:cNvSpPr/>
      </dsp:nvSpPr>
      <dsp:spPr>
        <a:xfrm>
          <a:off x="1619324" y="652887"/>
          <a:ext cx="443676" cy="443676"/>
        </a:xfrm>
        <a:prstGeom prst="ellips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217" tIns="17217" rIns="17217" bIns="17217" numCol="1" spcCol="1270" anchor="ctr" anchorCtr="0">
          <a:noAutofit/>
        </a:bodyPr>
        <a:lstStyle/>
        <a:p>
          <a:pPr marL="0" lvl="0" indent="0" algn="ctr" defTabSz="933450">
            <a:lnSpc>
              <a:spcPct val="90000"/>
            </a:lnSpc>
            <a:spcBef>
              <a:spcPct val="0"/>
            </a:spcBef>
            <a:spcAft>
              <a:spcPct val="35000"/>
            </a:spcAft>
            <a:buNone/>
          </a:pPr>
          <a:r>
            <a:rPr lang="en-US" sz="2100" kern="1200"/>
            <a:t>2</a:t>
          </a:r>
        </a:p>
      </dsp:txBody>
      <dsp:txXfrm>
        <a:off x="1684299" y="717862"/>
        <a:ext cx="313726" cy="313726"/>
      </dsp:txXfrm>
    </dsp:sp>
    <dsp:sp modelId="{89C3B7A4-BBF1-48C8-90DA-8CE4FC9CA15E}">
      <dsp:nvSpPr>
        <dsp:cNvPr id="0" name=""/>
        <dsp:cNvSpPr/>
      </dsp:nvSpPr>
      <dsp:spPr>
        <a:xfrm>
          <a:off x="1270007" y="1262119"/>
          <a:ext cx="1142309"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107" tIns="165100" rIns="90107" bIns="165100" numCol="1" spcCol="1270" anchor="t" anchorCtr="0">
          <a:noAutofit/>
        </a:bodyPr>
        <a:lstStyle/>
        <a:p>
          <a:pPr marL="0" lvl="0" indent="0" algn="l" defTabSz="488950">
            <a:lnSpc>
              <a:spcPct val="90000"/>
            </a:lnSpc>
            <a:spcBef>
              <a:spcPct val="0"/>
            </a:spcBef>
            <a:spcAft>
              <a:spcPct val="35000"/>
            </a:spcAft>
            <a:buNone/>
          </a:pPr>
          <a:r>
            <a:rPr lang="en-US" sz="1100" kern="1200"/>
            <a:t>Click on the Page Number drop-down menu.</a:t>
          </a:r>
        </a:p>
      </dsp:txBody>
      <dsp:txXfrm>
        <a:off x="1270007" y="1490581"/>
        <a:ext cx="1142309" cy="1737138"/>
      </dsp:txXfrm>
    </dsp:sp>
    <dsp:sp modelId="{25B8C2BD-1F3B-4480-97F5-77E905819297}">
      <dsp:nvSpPr>
        <dsp:cNvPr id="0" name=""/>
        <dsp:cNvSpPr/>
      </dsp:nvSpPr>
      <dsp:spPr>
        <a:xfrm>
          <a:off x="2539240" y="874750"/>
          <a:ext cx="1142309" cy="72"/>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C94023F-AC63-4673-96E2-93C6EFEFC7EB}">
      <dsp:nvSpPr>
        <dsp:cNvPr id="0" name=""/>
        <dsp:cNvSpPr/>
      </dsp:nvSpPr>
      <dsp:spPr>
        <a:xfrm>
          <a:off x="3712011" y="832128"/>
          <a:ext cx="58384" cy="109691"/>
        </a:xfrm>
        <a:prstGeom prst="chevron">
          <a:avLst>
            <a:gd name="adj" fmla="val 9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AACF478-AD6C-4642-87CC-A869A98AFBA6}">
      <dsp:nvSpPr>
        <dsp:cNvPr id="0" name=""/>
        <dsp:cNvSpPr/>
      </dsp:nvSpPr>
      <dsp:spPr>
        <a:xfrm>
          <a:off x="2888556" y="652948"/>
          <a:ext cx="443676" cy="443676"/>
        </a:xfrm>
        <a:prstGeom prst="ellips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217" tIns="17217" rIns="17217" bIns="17217" numCol="1" spcCol="1270" anchor="ctr" anchorCtr="0">
          <a:noAutofit/>
        </a:bodyPr>
        <a:lstStyle/>
        <a:p>
          <a:pPr marL="0" lvl="0" indent="0" algn="ctr" defTabSz="933450">
            <a:lnSpc>
              <a:spcPct val="90000"/>
            </a:lnSpc>
            <a:spcBef>
              <a:spcPct val="0"/>
            </a:spcBef>
            <a:spcAft>
              <a:spcPct val="35000"/>
            </a:spcAft>
            <a:buNone/>
          </a:pPr>
          <a:r>
            <a:rPr lang="en-US" sz="2100" kern="1200"/>
            <a:t>3</a:t>
          </a:r>
        </a:p>
      </dsp:txBody>
      <dsp:txXfrm>
        <a:off x="2953531" y="717923"/>
        <a:ext cx="313726" cy="313726"/>
      </dsp:txXfrm>
    </dsp:sp>
    <dsp:sp modelId="{2AD43B45-A67B-45BC-B36B-900CAD0F3EB0}">
      <dsp:nvSpPr>
        <dsp:cNvPr id="0" name=""/>
        <dsp:cNvSpPr/>
      </dsp:nvSpPr>
      <dsp:spPr>
        <a:xfrm>
          <a:off x="2539240" y="1262285"/>
          <a:ext cx="1142309"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107" tIns="165100" rIns="90107" bIns="165100" numCol="1" spcCol="1270" anchor="t" anchorCtr="0">
          <a:noAutofit/>
        </a:bodyPr>
        <a:lstStyle/>
        <a:p>
          <a:pPr marL="0" lvl="0" indent="0" algn="l" defTabSz="488950">
            <a:lnSpc>
              <a:spcPct val="90000"/>
            </a:lnSpc>
            <a:spcBef>
              <a:spcPct val="0"/>
            </a:spcBef>
            <a:spcAft>
              <a:spcPct val="35000"/>
            </a:spcAft>
            <a:buNone/>
          </a:pPr>
          <a:r>
            <a:rPr lang="en-US" sz="1100" kern="1200"/>
            <a:t>Select Top of Page, Plain Number 3, which should put a page number in the top right corner of the page.</a:t>
          </a:r>
        </a:p>
      </dsp:txBody>
      <dsp:txXfrm>
        <a:off x="2539240" y="1490747"/>
        <a:ext cx="1142309" cy="1737138"/>
      </dsp:txXfrm>
    </dsp:sp>
    <dsp:sp modelId="{6C655024-3F20-44CA-BBC8-0D61E9FD152F}">
      <dsp:nvSpPr>
        <dsp:cNvPr id="0" name=""/>
        <dsp:cNvSpPr/>
      </dsp:nvSpPr>
      <dsp:spPr>
        <a:xfrm>
          <a:off x="3808473" y="874750"/>
          <a:ext cx="1142309" cy="72"/>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4BA2F2F-60A9-42EB-9FAF-B2147E8DE5C3}">
      <dsp:nvSpPr>
        <dsp:cNvPr id="0" name=""/>
        <dsp:cNvSpPr/>
      </dsp:nvSpPr>
      <dsp:spPr>
        <a:xfrm>
          <a:off x="4981244" y="832128"/>
          <a:ext cx="58384" cy="109691"/>
        </a:xfrm>
        <a:prstGeom prst="chevron">
          <a:avLst>
            <a:gd name="adj" fmla="val 9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27E7130-2CA7-4983-827C-2395E0ABE232}">
      <dsp:nvSpPr>
        <dsp:cNvPr id="0" name=""/>
        <dsp:cNvSpPr/>
      </dsp:nvSpPr>
      <dsp:spPr>
        <a:xfrm>
          <a:off x="4157789" y="652948"/>
          <a:ext cx="443676" cy="443676"/>
        </a:xfrm>
        <a:prstGeom prst="ellips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217" tIns="17217" rIns="17217" bIns="17217" numCol="1" spcCol="1270" anchor="ctr" anchorCtr="0">
          <a:noAutofit/>
        </a:bodyPr>
        <a:lstStyle/>
        <a:p>
          <a:pPr marL="0" lvl="0" indent="0" algn="ctr" defTabSz="933450">
            <a:lnSpc>
              <a:spcPct val="90000"/>
            </a:lnSpc>
            <a:spcBef>
              <a:spcPct val="0"/>
            </a:spcBef>
            <a:spcAft>
              <a:spcPct val="35000"/>
            </a:spcAft>
            <a:buNone/>
          </a:pPr>
          <a:r>
            <a:rPr lang="en-US" sz="2100" kern="1200"/>
            <a:t>4</a:t>
          </a:r>
        </a:p>
      </dsp:txBody>
      <dsp:txXfrm>
        <a:off x="4222764" y="717923"/>
        <a:ext cx="313726" cy="313726"/>
      </dsp:txXfrm>
    </dsp:sp>
    <dsp:sp modelId="{05299E20-597E-4DFA-99DA-E6CD11059152}">
      <dsp:nvSpPr>
        <dsp:cNvPr id="0" name=""/>
        <dsp:cNvSpPr/>
      </dsp:nvSpPr>
      <dsp:spPr>
        <a:xfrm>
          <a:off x="3808473" y="1262285"/>
          <a:ext cx="1142309"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107" tIns="165100" rIns="90107" bIns="165100" numCol="1" spcCol="1270" anchor="t" anchorCtr="0">
          <a:noAutofit/>
        </a:bodyPr>
        <a:lstStyle/>
        <a:p>
          <a:pPr marL="0" lvl="0" indent="0" algn="l" defTabSz="488950">
            <a:lnSpc>
              <a:spcPct val="90000"/>
            </a:lnSpc>
            <a:spcBef>
              <a:spcPct val="0"/>
            </a:spcBef>
            <a:spcAft>
              <a:spcPct val="35000"/>
            </a:spcAft>
            <a:buNone/>
          </a:pPr>
          <a:r>
            <a:rPr lang="en-US" sz="1100" kern="1200"/>
            <a:t>Type your last name next to the page number and then a space.</a:t>
          </a:r>
        </a:p>
      </dsp:txBody>
      <dsp:txXfrm>
        <a:off x="3808473" y="1490747"/>
        <a:ext cx="1142309" cy="1737138"/>
      </dsp:txXfrm>
    </dsp:sp>
    <dsp:sp modelId="{5BD16FFC-6F97-4044-8E78-3BA9512B50AC}">
      <dsp:nvSpPr>
        <dsp:cNvPr id="0" name=""/>
        <dsp:cNvSpPr/>
      </dsp:nvSpPr>
      <dsp:spPr>
        <a:xfrm>
          <a:off x="5077706" y="874750"/>
          <a:ext cx="571154" cy="72"/>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0388F7F-8921-474A-A062-68845E4DED69}">
      <dsp:nvSpPr>
        <dsp:cNvPr id="0" name=""/>
        <dsp:cNvSpPr/>
      </dsp:nvSpPr>
      <dsp:spPr>
        <a:xfrm>
          <a:off x="5427022" y="652948"/>
          <a:ext cx="443676" cy="443676"/>
        </a:xfrm>
        <a:prstGeom prst="ellips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217" tIns="17217" rIns="17217" bIns="17217" numCol="1" spcCol="1270" anchor="ctr" anchorCtr="0">
          <a:noAutofit/>
        </a:bodyPr>
        <a:lstStyle/>
        <a:p>
          <a:pPr marL="0" lvl="0" indent="0" algn="ctr" defTabSz="933450">
            <a:lnSpc>
              <a:spcPct val="90000"/>
            </a:lnSpc>
            <a:spcBef>
              <a:spcPct val="0"/>
            </a:spcBef>
            <a:spcAft>
              <a:spcPct val="35000"/>
            </a:spcAft>
            <a:buNone/>
          </a:pPr>
          <a:r>
            <a:rPr lang="en-US" sz="2100" kern="1200"/>
            <a:t>5</a:t>
          </a:r>
        </a:p>
      </dsp:txBody>
      <dsp:txXfrm>
        <a:off x="5491997" y="717923"/>
        <a:ext cx="313726" cy="313726"/>
      </dsp:txXfrm>
    </dsp:sp>
    <dsp:sp modelId="{66B4316E-E970-4DAB-AF2B-EAC846208775}">
      <dsp:nvSpPr>
        <dsp:cNvPr id="0" name=""/>
        <dsp:cNvSpPr/>
      </dsp:nvSpPr>
      <dsp:spPr>
        <a:xfrm>
          <a:off x="5077706" y="1262285"/>
          <a:ext cx="1142309"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107" tIns="165100" rIns="90107" bIns="165100" numCol="1" spcCol="1270" anchor="t" anchorCtr="0">
          <a:noAutofit/>
        </a:bodyPr>
        <a:lstStyle/>
        <a:p>
          <a:pPr marL="0" lvl="0" indent="0" algn="l" defTabSz="488950">
            <a:lnSpc>
              <a:spcPct val="90000"/>
            </a:lnSpc>
            <a:spcBef>
              <a:spcPct val="0"/>
            </a:spcBef>
            <a:spcAft>
              <a:spcPct val="35000"/>
            </a:spcAft>
            <a:buNone/>
          </a:pPr>
          <a:r>
            <a:rPr lang="en-US" sz="1100" kern="1200"/>
            <a:t>Make sure you change your header font.</a:t>
          </a:r>
        </a:p>
      </dsp:txBody>
      <dsp:txXfrm>
        <a:off x="5077706" y="1490747"/>
        <a:ext cx="1142309" cy="173713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8B35F8-46FA-4BFE-B677-BCDE11E5BD63}">
      <dsp:nvSpPr>
        <dsp:cNvPr id="0" name=""/>
        <dsp:cNvSpPr/>
      </dsp:nvSpPr>
      <dsp:spPr>
        <a:xfrm>
          <a:off x="0" y="499"/>
          <a:ext cx="7213600" cy="116928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6E5793A-040D-4C3C-B54B-501F0009CFB6}">
      <dsp:nvSpPr>
        <dsp:cNvPr id="0" name=""/>
        <dsp:cNvSpPr/>
      </dsp:nvSpPr>
      <dsp:spPr>
        <a:xfrm>
          <a:off x="353707" y="263587"/>
          <a:ext cx="643104" cy="64310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426E06B-21A8-4C58-A126-A8AA53F23FE7}">
      <dsp:nvSpPr>
        <dsp:cNvPr id="0" name=""/>
        <dsp:cNvSpPr/>
      </dsp:nvSpPr>
      <dsp:spPr>
        <a:xfrm>
          <a:off x="1350519" y="499"/>
          <a:ext cx="5863080" cy="1169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3749" tIns="123749" rIns="123749" bIns="123749" numCol="1" spcCol="1270" anchor="ctr" anchorCtr="0">
          <a:noAutofit/>
        </a:bodyPr>
        <a:lstStyle/>
        <a:p>
          <a:pPr marL="0" lvl="0" indent="0" algn="l" defTabSz="1022350">
            <a:lnSpc>
              <a:spcPct val="90000"/>
            </a:lnSpc>
            <a:spcBef>
              <a:spcPct val="0"/>
            </a:spcBef>
            <a:spcAft>
              <a:spcPct val="35000"/>
            </a:spcAft>
            <a:buNone/>
          </a:pPr>
          <a:r>
            <a:rPr lang="en-US" sz="2300" kern="1200"/>
            <a:t>MLA does not use a cover page, so your identification information will go at the top of your first page of text. </a:t>
          </a:r>
        </a:p>
      </dsp:txBody>
      <dsp:txXfrm>
        <a:off x="1350519" y="499"/>
        <a:ext cx="5863080" cy="1169280"/>
      </dsp:txXfrm>
    </dsp:sp>
    <dsp:sp modelId="{27178DEB-C219-4036-9458-2C82E0EF0DC4}">
      <dsp:nvSpPr>
        <dsp:cNvPr id="0" name=""/>
        <dsp:cNvSpPr/>
      </dsp:nvSpPr>
      <dsp:spPr>
        <a:xfrm>
          <a:off x="0" y="1462100"/>
          <a:ext cx="7213600" cy="116928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AC6B42-AF93-4D1D-B19C-AD856B8B4EF5}">
      <dsp:nvSpPr>
        <dsp:cNvPr id="0" name=""/>
        <dsp:cNvSpPr/>
      </dsp:nvSpPr>
      <dsp:spPr>
        <a:xfrm>
          <a:off x="353707" y="1725188"/>
          <a:ext cx="643104" cy="64310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76E3155-5F0B-433F-A355-E9F30E0CCC31}">
      <dsp:nvSpPr>
        <dsp:cNvPr id="0" name=""/>
        <dsp:cNvSpPr/>
      </dsp:nvSpPr>
      <dsp:spPr>
        <a:xfrm>
          <a:off x="1350519" y="1462100"/>
          <a:ext cx="5863080" cy="1169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3749" tIns="123749" rIns="123749" bIns="123749" numCol="1" spcCol="1270" anchor="ctr" anchorCtr="0">
          <a:noAutofit/>
        </a:bodyPr>
        <a:lstStyle/>
        <a:p>
          <a:pPr marL="0" lvl="0" indent="0" algn="l" defTabSz="1022350">
            <a:lnSpc>
              <a:spcPct val="90000"/>
            </a:lnSpc>
            <a:spcBef>
              <a:spcPct val="0"/>
            </a:spcBef>
            <a:spcAft>
              <a:spcPct val="35000"/>
            </a:spcAft>
            <a:buNone/>
          </a:pPr>
          <a:r>
            <a:rPr lang="en-US" sz="2300" kern="1200"/>
            <a:t>Placement: upper left-hand corner of the first page. Like everything else, it is double-spaced.</a:t>
          </a:r>
        </a:p>
      </dsp:txBody>
      <dsp:txXfrm>
        <a:off x="1350519" y="1462100"/>
        <a:ext cx="5863080" cy="1169280"/>
      </dsp:txXfrm>
    </dsp:sp>
    <dsp:sp modelId="{3AF68694-D6B7-4049-8663-21C1D9EC5ABA}">
      <dsp:nvSpPr>
        <dsp:cNvPr id="0" name=""/>
        <dsp:cNvSpPr/>
      </dsp:nvSpPr>
      <dsp:spPr>
        <a:xfrm>
          <a:off x="0" y="2923701"/>
          <a:ext cx="7213600" cy="116928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8A451A9-95E2-46F6-9002-B401A43F8E50}">
      <dsp:nvSpPr>
        <dsp:cNvPr id="0" name=""/>
        <dsp:cNvSpPr/>
      </dsp:nvSpPr>
      <dsp:spPr>
        <a:xfrm>
          <a:off x="353707" y="3186789"/>
          <a:ext cx="643104" cy="64310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0B7E02F-FE0D-41C3-A08A-45DBAA9A5F55}">
      <dsp:nvSpPr>
        <dsp:cNvPr id="0" name=""/>
        <dsp:cNvSpPr/>
      </dsp:nvSpPr>
      <dsp:spPr>
        <a:xfrm>
          <a:off x="1350519" y="2923701"/>
          <a:ext cx="5863080" cy="1169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3749" tIns="123749" rIns="123749" bIns="123749" numCol="1" spcCol="1270" anchor="ctr" anchorCtr="0">
          <a:noAutofit/>
        </a:bodyPr>
        <a:lstStyle/>
        <a:p>
          <a:pPr marL="0" lvl="0" indent="0" algn="l" defTabSz="1022350">
            <a:lnSpc>
              <a:spcPct val="90000"/>
            </a:lnSpc>
            <a:spcBef>
              <a:spcPct val="0"/>
            </a:spcBef>
            <a:spcAft>
              <a:spcPct val="35000"/>
            </a:spcAft>
            <a:buNone/>
          </a:pPr>
          <a:r>
            <a:rPr lang="en-US" sz="2300" kern="1200"/>
            <a:t>Information: your name, the professor’s name, the course name, and the due date.</a:t>
          </a:r>
        </a:p>
      </dsp:txBody>
      <dsp:txXfrm>
        <a:off x="1350519" y="2923701"/>
        <a:ext cx="5863080" cy="116928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ED7622-71D4-4D28-838D-2AE2E45968D2}">
      <dsp:nvSpPr>
        <dsp:cNvPr id="0" name=""/>
        <dsp:cNvSpPr/>
      </dsp:nvSpPr>
      <dsp:spPr>
        <a:xfrm>
          <a:off x="0" y="499"/>
          <a:ext cx="7213600" cy="116928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DD1CE35-C468-411F-82E5-2AAC8577C54D}">
      <dsp:nvSpPr>
        <dsp:cNvPr id="0" name=""/>
        <dsp:cNvSpPr/>
      </dsp:nvSpPr>
      <dsp:spPr>
        <a:xfrm>
          <a:off x="353707" y="263587"/>
          <a:ext cx="643104" cy="64310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06D3E17-3F2D-4A2E-944B-22F4AF9842B2}">
      <dsp:nvSpPr>
        <dsp:cNvPr id="0" name=""/>
        <dsp:cNvSpPr/>
      </dsp:nvSpPr>
      <dsp:spPr>
        <a:xfrm>
          <a:off x="1350519" y="499"/>
          <a:ext cx="5863080" cy="1169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3749" tIns="123749" rIns="123749" bIns="123749" numCol="1" spcCol="1270" anchor="ctr" anchorCtr="0">
          <a:noAutofit/>
        </a:bodyPr>
        <a:lstStyle/>
        <a:p>
          <a:pPr marL="0" lvl="0" indent="0" algn="l" defTabSz="1022350">
            <a:lnSpc>
              <a:spcPct val="90000"/>
            </a:lnSpc>
            <a:spcBef>
              <a:spcPct val="0"/>
            </a:spcBef>
            <a:spcAft>
              <a:spcPct val="35000"/>
            </a:spcAft>
            <a:buNone/>
          </a:pPr>
          <a:r>
            <a:rPr lang="en-US" sz="2300" kern="1200"/>
            <a:t>The author’s name can be used to introduce the quote, or it can be included in the parenthetical citation.</a:t>
          </a:r>
        </a:p>
      </dsp:txBody>
      <dsp:txXfrm>
        <a:off x="1350519" y="499"/>
        <a:ext cx="5863080" cy="1169280"/>
      </dsp:txXfrm>
    </dsp:sp>
    <dsp:sp modelId="{F6618092-A46F-4A41-9651-3FD83EB26121}">
      <dsp:nvSpPr>
        <dsp:cNvPr id="0" name=""/>
        <dsp:cNvSpPr/>
      </dsp:nvSpPr>
      <dsp:spPr>
        <a:xfrm>
          <a:off x="0" y="1462100"/>
          <a:ext cx="7213600" cy="116928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24DC83-FB8E-430A-B035-6C5F785CEF7D}">
      <dsp:nvSpPr>
        <dsp:cNvPr id="0" name=""/>
        <dsp:cNvSpPr/>
      </dsp:nvSpPr>
      <dsp:spPr>
        <a:xfrm>
          <a:off x="353707" y="1725188"/>
          <a:ext cx="643104" cy="64310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57FF827-8177-4A6C-A9BA-3A2944B52A8B}">
      <dsp:nvSpPr>
        <dsp:cNvPr id="0" name=""/>
        <dsp:cNvSpPr/>
      </dsp:nvSpPr>
      <dsp:spPr>
        <a:xfrm>
          <a:off x="1350519" y="1462100"/>
          <a:ext cx="5863080" cy="1169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3749" tIns="123749" rIns="123749" bIns="123749" numCol="1" spcCol="1270" anchor="ctr" anchorCtr="0">
          <a:noAutofit/>
        </a:bodyPr>
        <a:lstStyle/>
        <a:p>
          <a:pPr marL="0" lvl="0" indent="0" algn="l" defTabSz="1022350">
            <a:lnSpc>
              <a:spcPct val="90000"/>
            </a:lnSpc>
            <a:spcBef>
              <a:spcPct val="0"/>
            </a:spcBef>
            <a:spcAft>
              <a:spcPct val="35000"/>
            </a:spcAft>
            <a:buNone/>
          </a:pPr>
          <a:r>
            <a:rPr lang="en-US" sz="2300" kern="1200"/>
            <a:t>Faye Mallow explains that “dolphins sleep with one half of the brain at a time” (12).</a:t>
          </a:r>
        </a:p>
      </dsp:txBody>
      <dsp:txXfrm>
        <a:off x="1350519" y="1462100"/>
        <a:ext cx="5863080" cy="1169280"/>
      </dsp:txXfrm>
    </dsp:sp>
    <dsp:sp modelId="{648B0EC1-E7A0-4169-8E71-1480C78A603E}">
      <dsp:nvSpPr>
        <dsp:cNvPr id="0" name=""/>
        <dsp:cNvSpPr/>
      </dsp:nvSpPr>
      <dsp:spPr>
        <a:xfrm>
          <a:off x="0" y="2923701"/>
          <a:ext cx="7213600" cy="116928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6CCFB2F-D0EF-464F-B3C8-5EEA117B205E}">
      <dsp:nvSpPr>
        <dsp:cNvPr id="0" name=""/>
        <dsp:cNvSpPr/>
      </dsp:nvSpPr>
      <dsp:spPr>
        <a:xfrm>
          <a:off x="353707" y="3186789"/>
          <a:ext cx="643104" cy="64310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0F43087-B0C2-4C19-A076-CF3247C731CC}">
      <dsp:nvSpPr>
        <dsp:cNvPr id="0" name=""/>
        <dsp:cNvSpPr/>
      </dsp:nvSpPr>
      <dsp:spPr>
        <a:xfrm>
          <a:off x="1350519" y="2923701"/>
          <a:ext cx="5863080" cy="1169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3749" tIns="123749" rIns="123749" bIns="123749" numCol="1" spcCol="1270" anchor="ctr" anchorCtr="0">
          <a:noAutofit/>
        </a:bodyPr>
        <a:lstStyle/>
        <a:p>
          <a:pPr marL="0" lvl="0" indent="0" algn="l" defTabSz="1022350">
            <a:lnSpc>
              <a:spcPct val="90000"/>
            </a:lnSpc>
            <a:spcBef>
              <a:spcPct val="0"/>
            </a:spcBef>
            <a:spcAft>
              <a:spcPct val="35000"/>
            </a:spcAft>
            <a:buNone/>
          </a:pPr>
          <a:r>
            <a:rPr lang="en-US" sz="2300" kern="1200"/>
            <a:t>Most people don’t realize that “dolphins sleep with one half of the brain at a time” (Mallow 12). </a:t>
          </a:r>
        </a:p>
      </dsp:txBody>
      <dsp:txXfrm>
        <a:off x="1350519" y="2923701"/>
        <a:ext cx="5863080" cy="116928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897FAB-57DA-4EEA-BBED-FDFCBE7D4A41}">
      <dsp:nvSpPr>
        <dsp:cNvPr id="0" name=""/>
        <dsp:cNvSpPr/>
      </dsp:nvSpPr>
      <dsp:spPr>
        <a:xfrm>
          <a:off x="477676" y="939399"/>
          <a:ext cx="1372500" cy="137250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7DD2BBF-A199-400D-A356-4E69D89CF81D}">
      <dsp:nvSpPr>
        <dsp:cNvPr id="0" name=""/>
        <dsp:cNvSpPr/>
      </dsp:nvSpPr>
      <dsp:spPr>
        <a:xfrm>
          <a:off x="770176" y="1231899"/>
          <a:ext cx="787500" cy="7875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D961793-62AE-4BA8-A8D8-E7AAF36813D6}">
      <dsp:nvSpPr>
        <dsp:cNvPr id="0" name=""/>
        <dsp:cNvSpPr/>
      </dsp:nvSpPr>
      <dsp:spPr>
        <a:xfrm>
          <a:off x="38926" y="2739399"/>
          <a:ext cx="2250000" cy="13007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a:t>It’s almost impossible to memorize every single type of citation, and the rules do change from time to time. You should become familiar with the resources that exist to help you like the MLA handbook and the Purdue OWL.</a:t>
          </a:r>
        </a:p>
      </dsp:txBody>
      <dsp:txXfrm>
        <a:off x="38926" y="2739399"/>
        <a:ext cx="2250000" cy="1300781"/>
      </dsp:txXfrm>
    </dsp:sp>
    <dsp:sp modelId="{B49033EF-D0E8-40D7-9FDF-923D100249B9}">
      <dsp:nvSpPr>
        <dsp:cNvPr id="0" name=""/>
        <dsp:cNvSpPr/>
      </dsp:nvSpPr>
      <dsp:spPr>
        <a:xfrm>
          <a:off x="3121426" y="939399"/>
          <a:ext cx="1372500" cy="137250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7C0943E-FF5C-4B54-AC9A-ACB8C7810C5B}">
      <dsp:nvSpPr>
        <dsp:cNvPr id="0" name=""/>
        <dsp:cNvSpPr/>
      </dsp:nvSpPr>
      <dsp:spPr>
        <a:xfrm>
          <a:off x="3413926" y="1231899"/>
          <a:ext cx="787500" cy="7875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EFEEECC-ECDA-41A8-90D5-A0D42F600DC4}">
      <dsp:nvSpPr>
        <dsp:cNvPr id="0" name=""/>
        <dsp:cNvSpPr/>
      </dsp:nvSpPr>
      <dsp:spPr>
        <a:xfrm>
          <a:off x="2682676" y="2739399"/>
          <a:ext cx="2250000" cy="13007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a:t>And come see us at the Writing Center! www.indstate.mywconline.com</a:t>
          </a:r>
        </a:p>
      </dsp:txBody>
      <dsp:txXfrm>
        <a:off x="2682676" y="2739399"/>
        <a:ext cx="2250000" cy="1300781"/>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6/7/layout/LinearArrowProcessNumbered">
  <dgm:title val="Linear Arrow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shape called UpArrowCallout. Also the nodes are connected by an arrow like shape emphasizing the process natur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3"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L"/>
      <dgm:param type="nodeVertAlign" val="t"/>
    </dgm:alg>
    <dgm:shape xmlns:r="http://schemas.openxmlformats.org/officeDocument/2006/relationships" r:blip="">
      <dgm:adjLst/>
    </dgm:shape>
    <dgm:presOf/>
    <dgm:constrLst>
      <dgm:constr type="w" for="ch" forName="compositeNode" refType="w"/>
      <dgm:constr type="h" for="ch" forName="compositeNode" op="equ"/>
      <dgm:constr type="w" for="ch" forName="sibTransComposite" refType="w" refFor="ch" refForName="compositeNode" fact="0"/>
      <dgm:constr type="w" for="des" forName="parTx"/>
      <dgm:constr type="h" for="des" forName="parTx" op="equ"/>
      <dgm:constr type="h" for="des" forName="parSh" op="equ"/>
      <dgm:constr type="w" for="des" forName="nodeText"/>
      <dgm:constr type="h" for="des" forName="nodeText" op="equ"/>
      <dgm:constr type="w" for="des" forName="parSh"/>
      <dgm:constr type="w" for="des" forName="parSh" op="equ"/>
      <dgm:constr type="primFontSz" for="des" forName="parTx" val="26"/>
      <dgm:constr type="primFontSz" for="des" forName="parTx" op="equ"/>
      <dgm:constr type="primFontSz" for="des" forName="parSh" op="equ"/>
      <dgm:constr type="primFontSz" for="des" forName="nodeText" op="equ"/>
      <dgm:constr type="secFontSz" for="des" forName="nodeText" op="equ"/>
      <dgm:constr type="primFontSz" for="des" forName="sibTransNodeCircle" op="equ"/>
      <dgm:constr type="h" for="des" forName="sibTransNodeCircle" op="equ"/>
      <dgm:constr type="w" for="des" forName="sibTransNodeCircle" op="equ"/>
      <dgm:constr type="h" for="des" forName="parTx" refType="primFontSz" refFor="des" refForName="parTx" fact="1.5"/>
      <dgm:constr type="h" for="ch" forName="compositeNode" refType="h"/>
      <dgm:constr type="h" for="des" forName="parSh" refType="w"/>
      <dgm:constr type="h" for="des" forName="nodeText" refType="primFontSz" refFor="des" refForName="parTx" fact="2.1"/>
      <dgm:constr type="h" for="des" forName="parSh" refType="h" refFor="des" refForName="parTx" op="lte" fact="1.2"/>
      <dgm:constr type="h" for="des" forName="parSh" refType="h" refFor="des" refForName="parTx" op="gte" fact="1.2"/>
    </dgm:constrLst>
    <dgm:ruleLst>
      <dgm:rule type="primFontSz" for="des" forName="parSh" val="5" fact="NaN" max="NaN"/>
    </dgm:ruleLst>
    <dgm:forEach name="Name3" axis="ch" ptType="node">
      <dgm:layoutNode name="compositeNode">
        <dgm:alg type="composite"/>
        <dgm:shape xmlns:r="http://schemas.openxmlformats.org/officeDocument/2006/relationships" r:blip="">
          <dgm:adjLst/>
        </dgm:shape>
        <dgm:presOf/>
        <dgm:choose name="Name004">
          <dgm:if name="Name5" axis="self" ptType="node" func="cnt" op="equ" val="0">
            <dgm:constrLst>
              <dgm:constr type="w" for="ch" forName="parTx" refType="w"/>
              <dgm:constr type="w" for="ch" forName="parSh" refType="w" refFor="ch" refForName="parTx"/>
              <dgm:constr type="w" for="ch" forName="nodeText" refType="w" refFor="ch" refForName="parTx"/>
              <dgm:constr type="t" for="ch" forName="nodeText" refType="b" refFor="ch" refForName="parSh"/>
            </dgm:constrLst>
          </dgm:if>
          <dgm:else name="Name6">
            <dgm:constrLst>
              <dgm:constr type="w" for="ch" forName="parTx" refType="w"/>
              <dgm:constr type="w" for="ch" forName="parSh" refType="w" refFor="ch" refForName="parTx"/>
              <dgm:constr type="w" for="ch" forName="nodeText" refType="w" refFor="ch" refForName="parTx" fact="0.9"/>
              <dgm:constr type="t" for="ch" forName="nodeText" refType="b" refFor="ch" refForName="parSh"/>
            </dgm:constrLst>
          </dgm:else>
        </dgm:choose>
        <dgm:ruleLst>
          <dgm:rule type="h" val="INF" fact="NaN" max="NaN"/>
        </dgm:ruleLst>
        <dgm:layoutNode name="parTx">
          <dgm:varLst>
            <dgm:chMax val="0"/>
            <dgm:chPref val="0"/>
            <dgm:bulletEnabled val="1"/>
          </dgm:varLst>
          <dgm:alg type="tx"/>
          <dgm:shape xmlns:r="http://schemas.openxmlformats.org/officeDocument/2006/relationships" type="rect" r:blip="" zOrderOff="1" hideGeom="1">
            <dgm:adjLst/>
          </dgm:shape>
          <dgm:presOf/>
          <dgm:constrLst>
            <dgm:constr type="h" refType="w" op="lte" fact="0.4"/>
            <dgm:constr type="h"/>
          </dgm:constrLst>
          <dgm:ruleLst>
            <dgm:rule type="h" val="INF" fact="NaN" max="NaN"/>
          </dgm:ruleLst>
        </dgm:layoutNode>
        <dgm:layoutNode name="parSh">
          <dgm:alg type="composite"/>
          <dgm:shape xmlns:r="http://schemas.openxmlformats.org/officeDocument/2006/relationships" r:blip="">
            <dgm:adjLst/>
          </dgm:shape>
          <dgm:presOf axis="self" ptType="node"/>
          <dgm:choose name="casesForFirstAndLastNode">
            <dgm:if name="ifFirstNode" axis="self" ptType="node" func="pos" op="equ" val="1">
              <dgm:choose name="removeLineWhenOnlyOneNode">
                <dgm:if name="ifOnlyOneNode" axis="followSib" ptType="node" func="cnt" op="equ" val="0">
                  <dgm:constrLst>
                    <dgm:constr type="h"/>
                    <dgm:constr type="h" for="ch" forName="lineNode" val="0.002"/>
                    <dgm:constr type="w" for="ch" forName="lineNode" refType="w" fact="0"/>
                    <dgm:constr type="w" for="ch" forName="lineArrowNode" refType="w" fact="0"/>
                    <dgm:constr type="h" for="ch" forName="lineArrowNode" refType="h" fact="0"/>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ifMoreThanOneNode">
                  <dgm:constrLst>
                    <dgm:constr type="h"/>
                    <dgm:constr type="h" for="ch" forName="lineNode" val="0.002"/>
                    <dgm:constr type="w" for="ch" forName="lineNode" refType="w" fact="0.4"/>
                    <dgm:constr type="l" for="ch" forName="lineNode" refType="w" fact="0.5"/>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if>
            <dgm:if name="ifLastNode" axis="self" ptType="node" func="revPos" op="equ" val="1">
              <dgm:constrLst>
                <dgm:constr type="h"/>
                <dgm:constr type="h" for="ch" forName="lineNode" val="0.002"/>
                <dgm:constr type="w" for="ch" forName="lineNode" refType="w" fact="0.45"/>
                <dgm:constr type="w" for="ch" forName="lineArrowNode" refType="w" fact="0"/>
                <dgm:constr type="h" for="ch" forName="lineArrowNode" refType="h" fact="0"/>
                <dgm:constr type="ctrY" for="ch" forName="lineNode" refType="ctrY" refFor="ch" refForName="sibTransNodeCircle"/>
                <dgm:constr type="h" for="ch" forName="sibTransNodeCircle" refType="h"/>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allOtherNodes">
              <dgm:constrLst>
                <dgm:constr type="h"/>
                <dgm:constr type="h" for="ch" forName="lineNode" val="0.002"/>
                <dgm:constr type="w" for="ch" forName="lineNode" refType="w" fact="0.9"/>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layoutNode name="lineNode" styleLbl="alignAccFollowNode1">
            <dgm:alg type="sp"/>
            <dgm:shape xmlns:r="http://schemas.openxmlformats.org/officeDocument/2006/relationships" type="rect" r:blip="">
              <dgm:adjLst/>
            </dgm:shape>
            <dgm:presOf/>
            <dgm:constrLst/>
            <dgm:ruleLst/>
          </dgm:layoutNode>
          <dgm:layoutNode name="lineArrowNode" styleLbl="alignAccFollowNode1">
            <dgm:alg type="sp"/>
            <dgm:shape xmlns:r="http://schemas.openxmlformats.org/officeDocument/2006/relationships" type="chevron" r:blip="">
              <dgm:adjLst>
                <dgm:adj idx="1" val="0.9"/>
              </dgm:adjLst>
            </dgm:shape>
            <dgm:presOf/>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param type="parTxRTLAlign" val="l"/>
              </dgm:alg>
              <dgm:shape xmlns:r="http://schemas.openxmlformats.org/officeDocument/2006/relationships" type="ellipse" r:blip="">
                <dgm:adjLst/>
              </dgm:shape>
              <dgm:constrLst>
                <dgm:constr type="w" refType="h" op="equ"/>
                <dgm:constr type="primFontSz" val="60"/>
                <dgm:constr type="tMarg" refType="w" fact="0.11"/>
                <dgm:constr type="lMarg" refType="w" fact="0.11"/>
                <dgm:constr type="rMarg" refType="w" fact="0.11"/>
                <dgm:constr type="bMarg" refType="w" fact="0.11"/>
              </dgm:constrLst>
              <dgm:ruleLst>
                <dgm:rule type="primFontSz" val="14" fact="NaN" max="NaN"/>
              </dgm:ruleLst>
            </dgm:layoutNode>
            <dgm:layoutNode name="spacerBetweenCircleAndCallout">
              <dgm:varLst/>
              <dgm:presOf/>
              <dgm:alg type="sp"/>
              <dgm:shape xmlns:r="http://schemas.openxmlformats.org/officeDocument/2006/relationships" r:blip="">
                <dgm:adjLst/>
              </dgm:shape>
              <dgm:constrLst/>
              <dgm:ruleLst/>
            </dgm:layoutNode>
          </dgm:forEach>
          <dgm:presOf/>
          <dgm:ruleLst/>
        </dgm:layoutNode>
        <dgm:layoutNode name="nodeText" styleLbl="alignAccFollowNode1">
          <dgm:varLst>
            <dgm:bulletEnabled val="1"/>
          </dgm:varLst>
          <dgm:alg type="tx">
            <dgm:param type="parTxLTRAlign" val="l"/>
            <dgm:param type="parTxRTLAlign" val="r"/>
            <dgm:param type="txAnchorVert" val="t"/>
          </dgm:alg>
          <dgm:shape xmlns:r="http://schemas.openxmlformats.org/officeDocument/2006/relationships" type="upArrowCallout" r:blip="">
            <dgm:adjLst>
              <dgm:adj idx="1" val="0.5"/>
              <dgm:adj idx="2" val="0.2"/>
              <dgm:adj idx="3" val="0.2"/>
              <dgm:adj idx="4" val="1"/>
            </dgm:adjLst>
          </dgm:shape>
          <dgm:presOf axis="desOrSelf" ptType="node"/>
          <dgm:constrLst>
            <dgm:constr type="secFontSz" val="16"/>
            <dgm:constr type="primFontSz" val="26"/>
            <dgm:constr type="h"/>
            <dgm:constr type="tMarg" val="13"/>
            <dgm:constr type="lMarg" refType="w" fact="0.2236"/>
            <dgm:constr type="rMarg" refType="w" fact="0.2236"/>
            <dgm:constr type="bMarg" val="13"/>
          </dgm:constrLst>
          <dgm:ruleLst>
            <dgm:rule type="secFontSz" val="11" fact="NaN" max="NaN"/>
            <dgm:rule type="primFontSz" val="11" fact="NaN" max="NaN"/>
            <dgm:rule type="h" val="INF" fact="NaN" max="NaN"/>
          </dgm:ruleLst>
        </dgm:layoutNode>
      </dgm:layoutNode>
      <dgm:forEach name="sibTransForEach" axis="followSib" ptType="sibTrans" cnt="1">
        <dgm:layoutNode name="sibTransComposite" styleLbl="alignAccFollowNode1">
          <dgm:alg type="sp"/>
          <dgm:shape xmlns:r="http://schemas.openxmlformats.org/officeDocument/2006/relationships" r:blip="">
            <dgm:adjLst/>
          </dgm:shape>
          <dgm:ruleLst/>
        </dgm:layoutNode>
        <dgm:ruleLst>
          <dgm:rule type="h" val="INF" fact="NaN" max="NaN"/>
        </dgm:ruleLst>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275BF9D-9048-4C53-A3EB-DDB1FDFC6D59}" type="datetimeFigureOut">
              <a:rPr lang="en-US" smtClean="0"/>
              <a:pPr/>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6114A-9864-4DBC-A150-6823C9B6E7FE}" type="slidenum">
              <a:rPr lang="en-US" smtClean="0"/>
              <a:pPr/>
              <a:t>‹#›</a:t>
            </a:fld>
            <a:endParaRPr lang="en-US"/>
          </a:p>
        </p:txBody>
      </p:sp>
    </p:spTree>
    <p:extLst>
      <p:ext uri="{BB962C8B-B14F-4D97-AF65-F5344CB8AC3E}">
        <p14:creationId xmlns:p14="http://schemas.microsoft.com/office/powerpoint/2010/main" val="3194007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75BF9D-9048-4C53-A3EB-DDB1FDFC6D59}" type="datetimeFigureOut">
              <a:rPr lang="en-US" smtClean="0"/>
              <a:pPr/>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6114A-9864-4DBC-A150-6823C9B6E7FE}" type="slidenum">
              <a:rPr lang="en-US" smtClean="0"/>
              <a:pPr/>
              <a:t>‹#›</a:t>
            </a:fld>
            <a:endParaRPr lang="en-US"/>
          </a:p>
        </p:txBody>
      </p:sp>
    </p:spTree>
    <p:extLst>
      <p:ext uri="{BB962C8B-B14F-4D97-AF65-F5344CB8AC3E}">
        <p14:creationId xmlns:p14="http://schemas.microsoft.com/office/powerpoint/2010/main" val="2127732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75BF9D-9048-4C53-A3EB-DDB1FDFC6D59}" type="datetimeFigureOut">
              <a:rPr lang="en-US" smtClean="0"/>
              <a:pPr/>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6114A-9864-4DBC-A150-6823C9B6E7FE}"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96144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75BF9D-9048-4C53-A3EB-DDB1FDFC6D59}" type="datetimeFigureOut">
              <a:rPr lang="en-US" smtClean="0"/>
              <a:pPr/>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6114A-9864-4DBC-A150-6823C9B6E7FE}" type="slidenum">
              <a:rPr lang="en-US" smtClean="0"/>
              <a:pPr/>
              <a:t>‹#›</a:t>
            </a:fld>
            <a:endParaRPr lang="en-US"/>
          </a:p>
        </p:txBody>
      </p:sp>
    </p:spTree>
    <p:extLst>
      <p:ext uri="{BB962C8B-B14F-4D97-AF65-F5344CB8AC3E}">
        <p14:creationId xmlns:p14="http://schemas.microsoft.com/office/powerpoint/2010/main" val="29209556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75BF9D-9048-4C53-A3EB-DDB1FDFC6D59}" type="datetimeFigureOut">
              <a:rPr lang="en-US" smtClean="0"/>
              <a:pPr/>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6114A-9864-4DBC-A150-6823C9B6E7FE}"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761310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75BF9D-9048-4C53-A3EB-DDB1FDFC6D59}" type="datetimeFigureOut">
              <a:rPr lang="en-US" smtClean="0"/>
              <a:pPr/>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6114A-9864-4DBC-A150-6823C9B6E7FE}" type="slidenum">
              <a:rPr lang="en-US" smtClean="0"/>
              <a:pPr/>
              <a:t>‹#›</a:t>
            </a:fld>
            <a:endParaRPr lang="en-US"/>
          </a:p>
        </p:txBody>
      </p:sp>
    </p:spTree>
    <p:extLst>
      <p:ext uri="{BB962C8B-B14F-4D97-AF65-F5344CB8AC3E}">
        <p14:creationId xmlns:p14="http://schemas.microsoft.com/office/powerpoint/2010/main" val="11557036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75BF9D-9048-4C53-A3EB-DDB1FDFC6D59}" type="datetimeFigureOut">
              <a:rPr lang="en-US" smtClean="0"/>
              <a:pPr/>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6114A-9864-4DBC-A150-6823C9B6E7FE}" type="slidenum">
              <a:rPr lang="en-US" smtClean="0"/>
              <a:pPr/>
              <a:t>‹#›</a:t>
            </a:fld>
            <a:endParaRPr lang="en-US"/>
          </a:p>
        </p:txBody>
      </p:sp>
    </p:spTree>
    <p:extLst>
      <p:ext uri="{BB962C8B-B14F-4D97-AF65-F5344CB8AC3E}">
        <p14:creationId xmlns:p14="http://schemas.microsoft.com/office/powerpoint/2010/main" val="37199051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75BF9D-9048-4C53-A3EB-DDB1FDFC6D59}" type="datetimeFigureOut">
              <a:rPr lang="en-US" smtClean="0"/>
              <a:pPr/>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6114A-9864-4DBC-A150-6823C9B6E7FE}" type="slidenum">
              <a:rPr lang="en-US" smtClean="0"/>
              <a:pPr/>
              <a:t>‹#›</a:t>
            </a:fld>
            <a:endParaRPr lang="en-US"/>
          </a:p>
        </p:txBody>
      </p:sp>
    </p:spTree>
    <p:extLst>
      <p:ext uri="{BB962C8B-B14F-4D97-AF65-F5344CB8AC3E}">
        <p14:creationId xmlns:p14="http://schemas.microsoft.com/office/powerpoint/2010/main" val="2084832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75BF9D-9048-4C53-A3EB-DDB1FDFC6D59}" type="datetimeFigureOut">
              <a:rPr lang="en-US" smtClean="0"/>
              <a:pPr/>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6114A-9864-4DBC-A150-6823C9B6E7FE}" type="slidenum">
              <a:rPr lang="en-US" smtClean="0"/>
              <a:pPr/>
              <a:t>‹#›</a:t>
            </a:fld>
            <a:endParaRPr lang="en-US"/>
          </a:p>
        </p:txBody>
      </p:sp>
    </p:spTree>
    <p:extLst>
      <p:ext uri="{BB962C8B-B14F-4D97-AF65-F5344CB8AC3E}">
        <p14:creationId xmlns:p14="http://schemas.microsoft.com/office/powerpoint/2010/main" val="1214625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75BF9D-9048-4C53-A3EB-DDB1FDFC6D59}" type="datetimeFigureOut">
              <a:rPr lang="en-US" smtClean="0"/>
              <a:pPr/>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6114A-9864-4DBC-A150-6823C9B6E7FE}" type="slidenum">
              <a:rPr lang="en-US" smtClean="0"/>
              <a:pPr/>
              <a:t>‹#›</a:t>
            </a:fld>
            <a:endParaRPr lang="en-US"/>
          </a:p>
        </p:txBody>
      </p:sp>
    </p:spTree>
    <p:extLst>
      <p:ext uri="{BB962C8B-B14F-4D97-AF65-F5344CB8AC3E}">
        <p14:creationId xmlns:p14="http://schemas.microsoft.com/office/powerpoint/2010/main" val="1700369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275BF9D-9048-4C53-A3EB-DDB1FDFC6D59}" type="datetimeFigureOut">
              <a:rPr lang="en-US" smtClean="0"/>
              <a:pPr/>
              <a:t>3/18/2024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6114A-9864-4DBC-A150-6823C9B6E7FE}" type="slidenum">
              <a:rPr lang="en-US" smtClean="0"/>
              <a:pPr/>
              <a:t>‹#›</a:t>
            </a:fld>
            <a:endParaRPr lang="en-US"/>
          </a:p>
        </p:txBody>
      </p:sp>
    </p:spTree>
    <p:extLst>
      <p:ext uri="{BB962C8B-B14F-4D97-AF65-F5344CB8AC3E}">
        <p14:creationId xmlns:p14="http://schemas.microsoft.com/office/powerpoint/2010/main" val="3656523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75BF9D-9048-4C53-A3EB-DDB1FDFC6D59}" type="datetimeFigureOut">
              <a:rPr lang="en-US" smtClean="0"/>
              <a:pPr/>
              <a:t>3/18/2024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16114A-9864-4DBC-A150-6823C9B6E7FE}" type="slidenum">
              <a:rPr lang="en-US" smtClean="0"/>
              <a:pPr/>
              <a:t>‹#›</a:t>
            </a:fld>
            <a:endParaRPr lang="en-US"/>
          </a:p>
        </p:txBody>
      </p:sp>
    </p:spTree>
    <p:extLst>
      <p:ext uri="{BB962C8B-B14F-4D97-AF65-F5344CB8AC3E}">
        <p14:creationId xmlns:p14="http://schemas.microsoft.com/office/powerpoint/2010/main" val="3348976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275BF9D-9048-4C53-A3EB-DDB1FDFC6D59}" type="datetimeFigureOut">
              <a:rPr lang="en-US" smtClean="0"/>
              <a:pPr/>
              <a:t>3/18/2024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16114A-9864-4DBC-A150-6823C9B6E7FE}" type="slidenum">
              <a:rPr lang="en-US" smtClean="0"/>
              <a:pPr/>
              <a:t>‹#›</a:t>
            </a:fld>
            <a:endParaRPr lang="en-US"/>
          </a:p>
        </p:txBody>
      </p:sp>
    </p:spTree>
    <p:extLst>
      <p:ext uri="{BB962C8B-B14F-4D97-AF65-F5344CB8AC3E}">
        <p14:creationId xmlns:p14="http://schemas.microsoft.com/office/powerpoint/2010/main" val="1369507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75BF9D-9048-4C53-A3EB-DDB1FDFC6D59}" type="datetimeFigureOut">
              <a:rPr lang="en-US" smtClean="0"/>
              <a:pPr/>
              <a:t>3/18/2024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16114A-9864-4DBC-A150-6823C9B6E7FE}" type="slidenum">
              <a:rPr lang="en-US" smtClean="0"/>
              <a:pPr/>
              <a:t>‹#›</a:t>
            </a:fld>
            <a:endParaRPr lang="en-US"/>
          </a:p>
        </p:txBody>
      </p:sp>
    </p:spTree>
    <p:extLst>
      <p:ext uri="{BB962C8B-B14F-4D97-AF65-F5344CB8AC3E}">
        <p14:creationId xmlns:p14="http://schemas.microsoft.com/office/powerpoint/2010/main" val="42237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275BF9D-9048-4C53-A3EB-DDB1FDFC6D59}" type="datetimeFigureOut">
              <a:rPr lang="en-US" smtClean="0"/>
              <a:pPr/>
              <a:t>3/18/2024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6114A-9864-4DBC-A150-6823C9B6E7FE}" type="slidenum">
              <a:rPr lang="en-US" smtClean="0"/>
              <a:pPr/>
              <a:t>‹#›</a:t>
            </a:fld>
            <a:endParaRPr lang="en-US"/>
          </a:p>
        </p:txBody>
      </p:sp>
    </p:spTree>
    <p:extLst>
      <p:ext uri="{BB962C8B-B14F-4D97-AF65-F5344CB8AC3E}">
        <p14:creationId xmlns:p14="http://schemas.microsoft.com/office/powerpoint/2010/main" val="2043920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75BF9D-9048-4C53-A3EB-DDB1FDFC6D59}" type="datetimeFigureOut">
              <a:rPr lang="en-US" smtClean="0"/>
              <a:pPr/>
              <a:t>3/18/2024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6114A-9864-4DBC-A150-6823C9B6E7FE}" type="slidenum">
              <a:rPr lang="en-US" smtClean="0"/>
              <a:pPr/>
              <a:t>‹#›</a:t>
            </a:fld>
            <a:endParaRPr lang="en-US"/>
          </a:p>
        </p:txBody>
      </p:sp>
    </p:spTree>
    <p:extLst>
      <p:ext uri="{BB962C8B-B14F-4D97-AF65-F5344CB8AC3E}">
        <p14:creationId xmlns:p14="http://schemas.microsoft.com/office/powerpoint/2010/main" val="4283640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275BF9D-9048-4C53-A3EB-DDB1FDFC6D59}" type="datetimeFigureOut">
              <a:rPr lang="en-US" smtClean="0"/>
              <a:pPr/>
              <a:t>3/18/2024</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9916114A-9864-4DBC-A150-6823C9B6E7FE}" type="slidenum">
              <a:rPr lang="en-US" smtClean="0"/>
              <a:pPr/>
              <a:t>‹#›</a:t>
            </a:fld>
            <a:endParaRPr lang="en-US"/>
          </a:p>
        </p:txBody>
      </p:sp>
    </p:spTree>
    <p:extLst>
      <p:ext uri="{BB962C8B-B14F-4D97-AF65-F5344CB8AC3E}">
        <p14:creationId xmlns:p14="http://schemas.microsoft.com/office/powerpoint/2010/main" val="16305104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179DE42-5613-4B35-A1E6-6CCBAA13C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EB898B32-3891-4C3A-8F58-C5969D2E90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6225"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4AE4806D-B8F9-4679-A68A-9BD21C01A3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0381" y="3681413"/>
            <a:ext cx="357266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4073" y="-8467"/>
            <a:ext cx="2255511"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05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Isosceles Triangle 17">
            <a:extLst>
              <a:ext uri="{FF2B5EF4-FFF2-40B4-BE49-F238E27FC236}">
                <a16:creationId xmlns:a16="http://schemas.microsoft.com/office/drawing/2014/main" id="{3C195FC1-B568-4C72-9902-34CB35DDD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215" y="3048000"/>
            <a:ext cx="2444751"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8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2" name="Isosceles Triangle 21">
            <a:extLst>
              <a:ext uri="{FF2B5EF4-FFF2-40B4-BE49-F238E27FC236}">
                <a16:creationId xmlns:a16="http://schemas.microsoft.com/office/drawing/2014/main" id="{4BE96B01-3929-432D-B8C2-ADBCB74C2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36715" y="3589867"/>
            <a:ext cx="136286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4" name="Freeform: Shape 23">
            <a:extLst>
              <a:ext uri="{FF2B5EF4-FFF2-40B4-BE49-F238E27FC236}">
                <a16:creationId xmlns:a16="http://schemas.microsoft.com/office/drawing/2014/main" id="{2A6FCDE6-CDE2-4C51-B18E-A95CFB679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62215" y="-8467"/>
            <a:ext cx="6881785"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3314352" y="1020871"/>
            <a:ext cx="5220569" cy="2849671"/>
          </a:xfrm>
        </p:spPr>
        <p:txBody>
          <a:bodyPr>
            <a:normAutofit/>
          </a:bodyPr>
          <a:lstStyle/>
          <a:p>
            <a:pPr algn="l"/>
            <a:r>
              <a:rPr lang="en-US" sz="5200">
                <a:solidFill>
                  <a:srgbClr val="FFFFFF"/>
                </a:solidFill>
              </a:rPr>
              <a:t>The ISU Writing Center Presents:</a:t>
            </a:r>
          </a:p>
        </p:txBody>
      </p:sp>
      <p:sp>
        <p:nvSpPr>
          <p:cNvPr id="3" name="Subtitle 2"/>
          <p:cNvSpPr>
            <a:spLocks noGrp="1"/>
          </p:cNvSpPr>
          <p:nvPr>
            <p:ph type="subTitle" idx="1"/>
          </p:nvPr>
        </p:nvSpPr>
        <p:spPr>
          <a:xfrm>
            <a:off x="3411078" y="3962088"/>
            <a:ext cx="4584057" cy="1186108"/>
          </a:xfrm>
        </p:spPr>
        <p:txBody>
          <a:bodyPr>
            <a:normAutofit/>
          </a:bodyPr>
          <a:lstStyle/>
          <a:p>
            <a:pPr algn="l"/>
            <a:r>
              <a:rPr lang="en-US">
                <a:solidFill>
                  <a:srgbClr val="FFFFFF">
                    <a:alpha val="70000"/>
                  </a:srgbClr>
                </a:solidFill>
              </a:rPr>
              <a:t>An Overview of MLA Formatting and Citations </a:t>
            </a:r>
          </a:p>
        </p:txBody>
      </p:sp>
      <p:sp>
        <p:nvSpPr>
          <p:cNvPr id="26" name="Isosceles Triangle 25">
            <a:extLst>
              <a:ext uri="{FF2B5EF4-FFF2-40B4-BE49-F238E27FC236}">
                <a16:creationId xmlns:a16="http://schemas.microsoft.com/office/drawing/2014/main" id="{9D2E8756-2465-473A-BA2A-2DB1D6224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019339" y="3294792"/>
            <a:ext cx="220660" cy="13982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137171" y="609600"/>
            <a:ext cx="4818330" cy="1320800"/>
          </a:xfrm>
        </p:spPr>
        <p:txBody>
          <a:bodyPr>
            <a:normAutofit/>
          </a:bodyPr>
          <a:lstStyle/>
          <a:p>
            <a:r>
              <a:rPr lang="en-US"/>
              <a:t>Information included </a:t>
            </a:r>
          </a:p>
        </p:txBody>
      </p:sp>
      <p:sp>
        <p:nvSpPr>
          <p:cNvPr id="12" name="Isosceles Triangle 11">
            <a:extLst>
              <a:ext uri="{FF2B5EF4-FFF2-40B4-BE49-F238E27FC236}">
                <a16:creationId xmlns:a16="http://schemas.microsoft.com/office/drawing/2014/main" id="{EB6743CF-E74B-4A3C-A785-599069DB89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1"/>
            <a:ext cx="357491"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 name="Content Placeholder 2"/>
          <p:cNvSpPr>
            <a:spLocks noGrp="1"/>
          </p:cNvSpPr>
          <p:nvPr>
            <p:ph idx="1"/>
          </p:nvPr>
        </p:nvSpPr>
        <p:spPr>
          <a:xfrm>
            <a:off x="2137171" y="2160589"/>
            <a:ext cx="4818330" cy="3880773"/>
          </a:xfrm>
        </p:spPr>
        <p:txBody>
          <a:bodyPr vert="horz" lIns="91440" tIns="45720" rIns="91440" bIns="45720" rtlCol="0" anchor="t">
            <a:normAutofit/>
          </a:bodyPr>
          <a:lstStyle/>
          <a:p>
            <a:r>
              <a:rPr lang="en-US" dirty="0"/>
              <a:t>In-text citations for MLA include the author’s last name, as well as the page number (or page range) on which the quote or idea was found. </a:t>
            </a:r>
            <a:endParaRPr lang="en-US"/>
          </a:p>
          <a:p>
            <a:r>
              <a:rPr lang="en-US" dirty="0"/>
              <a:t>If there is no author name, use part of the title of the source to allow your reader to match your quote to your works cited page.</a:t>
            </a:r>
          </a:p>
          <a:p>
            <a:r>
              <a:rPr lang="en-US" dirty="0"/>
              <a:t>If no page numbers are given, you will leave that space blank. </a:t>
            </a:r>
          </a:p>
          <a:p>
            <a:r>
              <a:rPr lang="en-US" dirty="0"/>
              <a:t>Multiple authors change your citation.</a:t>
            </a:r>
          </a:p>
        </p:txBody>
      </p:sp>
      <p:pic>
        <p:nvPicPr>
          <p:cNvPr id="5" name="Picture 4" descr="White letters in 3D form">
            <a:extLst>
              <a:ext uri="{FF2B5EF4-FFF2-40B4-BE49-F238E27FC236}">
                <a16:creationId xmlns:a16="http://schemas.microsoft.com/office/drawing/2014/main" id="{6EFA3965-DFEB-B7D9-18D6-A3530F6BC960}"/>
              </a:ext>
            </a:extLst>
          </p:cNvPr>
          <p:cNvPicPr>
            <a:picLocks noChangeAspect="1"/>
          </p:cNvPicPr>
          <p:nvPr/>
        </p:nvPicPr>
        <p:blipFill rotWithShape="1">
          <a:blip r:embed="rId2"/>
          <a:srcRect l="48683" r="30193" b="2"/>
          <a:stretch/>
        </p:blipFill>
        <p:spPr>
          <a:xfrm>
            <a:off x="20" y="10"/>
            <a:ext cx="2050522" cy="6867719"/>
          </a:xfrm>
          <a:custGeom>
            <a:avLst/>
            <a:gdLst/>
            <a:ahLst/>
            <a:cxnLst/>
            <a:rect l="l" t="t" r="r" b="b"/>
            <a:pathLst>
              <a:path w="2734056" h="6858000">
                <a:moveTo>
                  <a:pt x="0" y="0"/>
                </a:moveTo>
                <a:lnTo>
                  <a:pt x="1674254" y="0"/>
                </a:lnTo>
                <a:lnTo>
                  <a:pt x="2734056" y="6850199"/>
                </a:lnTo>
                <a:lnTo>
                  <a:pt x="2734056" y="6858000"/>
                </a:lnTo>
                <a:lnTo>
                  <a:pt x="461457" y="6858000"/>
                </a:lnTo>
                <a:lnTo>
                  <a:pt x="0" y="4134118"/>
                </a:lnTo>
                <a:close/>
              </a:path>
            </a:pathLst>
          </a:cu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5199" y="609600"/>
            <a:ext cx="7648121" cy="1099457"/>
          </a:xfrm>
        </p:spPr>
        <p:txBody>
          <a:bodyPr>
            <a:normAutofit/>
          </a:bodyPr>
          <a:lstStyle/>
          <a:p>
            <a:r>
              <a:rPr lang="en-US"/>
              <a:t>2 Formats for In-Text Citations</a:t>
            </a:r>
          </a:p>
        </p:txBody>
      </p:sp>
      <p:sp>
        <p:nvSpPr>
          <p:cNvPr id="16" name="Isosceles Triangle 15">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Isosceles Triangle 16">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18" name="Content Placeholder 2">
            <a:extLst>
              <a:ext uri="{FF2B5EF4-FFF2-40B4-BE49-F238E27FC236}">
                <a16:creationId xmlns:a16="http://schemas.microsoft.com/office/drawing/2014/main" id="{485385F2-3FC3-D5A4-D971-F0464A5A49E7}"/>
              </a:ext>
            </a:extLst>
          </p:cNvPr>
          <p:cNvGraphicFramePr>
            <a:graphicFrameLocks noGrp="1"/>
          </p:cNvGraphicFramePr>
          <p:nvPr>
            <p:ph idx="1"/>
            <p:extLst>
              <p:ext uri="{D42A27DB-BD31-4B8C-83A1-F6EECF244321}">
                <p14:modId xmlns:p14="http://schemas.microsoft.com/office/powerpoint/2010/main" val="3992896299"/>
              </p:ext>
            </p:extLst>
          </p:nvPr>
        </p:nvGraphicFramePr>
        <p:xfrm>
          <a:off x="965199" y="1948543"/>
          <a:ext cx="7213600"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7" name="Group 46">
            <a:extLst>
              <a:ext uri="{FF2B5EF4-FFF2-40B4-BE49-F238E27FC236}">
                <a16:creationId xmlns:a16="http://schemas.microsoft.com/office/drawing/2014/main" id="{10BE40E3-5550-4CDD-B4FD-387C33EBF1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48" name="Straight Connector 47">
              <a:extLst>
                <a:ext uri="{FF2B5EF4-FFF2-40B4-BE49-F238E27FC236}">
                  <a16:creationId xmlns:a16="http://schemas.microsoft.com/office/drawing/2014/main" id="{71A6B738-E50C-4653-B343-B9D6A5EA277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9" name="Straight Connector 48">
              <a:extLst>
                <a:ext uri="{FF2B5EF4-FFF2-40B4-BE49-F238E27FC236}">
                  <a16:creationId xmlns:a16="http://schemas.microsoft.com/office/drawing/2014/main" id="{498768D6-B28C-40A3-B381-39306F5816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50" name="Rectangle 23">
              <a:extLst>
                <a:ext uri="{FF2B5EF4-FFF2-40B4-BE49-F238E27FC236}">
                  <a16:creationId xmlns:a16="http://schemas.microsoft.com/office/drawing/2014/main" id="{B27C15B9-7795-4321-AB30-DF1DEF65C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1" name="Rectangle 25">
              <a:extLst>
                <a:ext uri="{FF2B5EF4-FFF2-40B4-BE49-F238E27FC236}">
                  <a16:creationId xmlns:a16="http://schemas.microsoft.com/office/drawing/2014/main" id="{578EC957-1F3F-4C00-B023-C8725C217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2" name="Isosceles Triangle 51">
              <a:extLst>
                <a:ext uri="{FF2B5EF4-FFF2-40B4-BE49-F238E27FC236}">
                  <a16:creationId xmlns:a16="http://schemas.microsoft.com/office/drawing/2014/main" id="{3D642632-BBD5-46D6-A91D-9B2BF6821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3" name="Rectangle 27">
              <a:extLst>
                <a:ext uri="{FF2B5EF4-FFF2-40B4-BE49-F238E27FC236}">
                  <a16:creationId xmlns:a16="http://schemas.microsoft.com/office/drawing/2014/main" id="{BF9D518D-AFF5-4DE2-AEE2-0EC15479A9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4" name="Rectangle 28">
              <a:extLst>
                <a:ext uri="{FF2B5EF4-FFF2-40B4-BE49-F238E27FC236}">
                  <a16:creationId xmlns:a16="http://schemas.microsoft.com/office/drawing/2014/main" id="{14EF979B-B00D-460C-BD56-7EEAFB7E0F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5" name="Rectangle 29">
              <a:extLst>
                <a:ext uri="{FF2B5EF4-FFF2-40B4-BE49-F238E27FC236}">
                  <a16:creationId xmlns:a16="http://schemas.microsoft.com/office/drawing/2014/main" id="{3E40F9A1-6B82-400F-9397-26D1D36F1F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6" name="Isosceles Triangle 55">
              <a:extLst>
                <a:ext uri="{FF2B5EF4-FFF2-40B4-BE49-F238E27FC236}">
                  <a16:creationId xmlns:a16="http://schemas.microsoft.com/office/drawing/2014/main" id="{2EF7DDF1-FF86-4CA4-B08B-8939557EBD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7" name="Isosceles Triangle 56">
              <a:extLst>
                <a:ext uri="{FF2B5EF4-FFF2-40B4-BE49-F238E27FC236}">
                  <a16:creationId xmlns:a16="http://schemas.microsoft.com/office/drawing/2014/main" id="{6D7C1F89-72B2-4FDC-B9E2-04F52D5C5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pic>
        <p:nvPicPr>
          <p:cNvPr id="41" name="Picture 40" descr="Magnifying glass on clear background">
            <a:extLst>
              <a:ext uri="{FF2B5EF4-FFF2-40B4-BE49-F238E27FC236}">
                <a16:creationId xmlns:a16="http://schemas.microsoft.com/office/drawing/2014/main" id="{3026C8E0-DEEF-64F1-4466-1472CA0ECF3A}"/>
              </a:ext>
            </a:extLst>
          </p:cNvPr>
          <p:cNvPicPr>
            <a:picLocks noChangeAspect="1"/>
          </p:cNvPicPr>
          <p:nvPr/>
        </p:nvPicPr>
        <p:blipFill rotWithShape="1">
          <a:blip r:embed="rId2"/>
          <a:srcRect l="19091" b="9091"/>
          <a:stretch/>
        </p:blipFill>
        <p:spPr>
          <a:xfrm>
            <a:off x="20" y="10"/>
            <a:ext cx="9143980" cy="6857990"/>
          </a:xfrm>
          <a:prstGeom prst="rect">
            <a:avLst/>
          </a:prstGeom>
        </p:spPr>
      </p:pic>
      <p:sp>
        <p:nvSpPr>
          <p:cNvPr id="59" name="Isosceles Triangle 58">
            <a:extLst>
              <a:ext uri="{FF2B5EF4-FFF2-40B4-BE49-F238E27FC236}">
                <a16:creationId xmlns:a16="http://schemas.microsoft.com/office/drawing/2014/main" id="{DD6B6433-CCD9-42F6-83C5-76BCAA8FEE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1" name="Parallelogram 60">
            <a:extLst>
              <a:ext uri="{FF2B5EF4-FFF2-40B4-BE49-F238E27FC236}">
                <a16:creationId xmlns:a16="http://schemas.microsoft.com/office/drawing/2014/main" id="{442B55CB-F27D-4C06-89E5-4EC99A519C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18141" y="0"/>
            <a:ext cx="7029450" cy="6858000"/>
          </a:xfrm>
          <a:prstGeom prst="parallelogram">
            <a:avLst>
              <a:gd name="adj" fmla="val 14937"/>
            </a:avLst>
          </a:prstGeom>
          <a:solidFill>
            <a:schemeClr val="bg1">
              <a:alpha val="9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3" name="Straight Connector 62">
            <a:extLst>
              <a:ext uri="{FF2B5EF4-FFF2-40B4-BE49-F238E27FC236}">
                <a16:creationId xmlns:a16="http://schemas.microsoft.com/office/drawing/2014/main" id="{48527540-7F01-4C2E-9641-738882048E3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028259" y="0"/>
            <a:ext cx="9144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5" name="Straight Connector 64">
            <a:extLst>
              <a:ext uri="{FF2B5EF4-FFF2-40B4-BE49-F238E27FC236}">
                <a16:creationId xmlns:a16="http://schemas.microsoft.com/office/drawing/2014/main" id="{D6F60FB6-F855-43F0-A752-3719156C1E0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68950" y="3681413"/>
            <a:ext cx="357266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67" name="Rectangle 23">
            <a:extLst>
              <a:ext uri="{FF2B5EF4-FFF2-40B4-BE49-F238E27FC236}">
                <a16:creationId xmlns:a16="http://schemas.microsoft.com/office/drawing/2014/main" id="{70669A81-0E9B-4B42-AFEA-8F672C6CFB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86107" y="-8467"/>
            <a:ext cx="2255511"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9" name="Rectangle 25">
            <a:extLst>
              <a:ext uri="{FF2B5EF4-FFF2-40B4-BE49-F238E27FC236}">
                <a16:creationId xmlns:a16="http://schemas.microsoft.com/office/drawing/2014/main" id="{8C93E0C6-CF08-4771-B5A9-6018CB3AED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02581"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71" name="Isosceles Triangle 70">
            <a:extLst>
              <a:ext uri="{FF2B5EF4-FFF2-40B4-BE49-F238E27FC236}">
                <a16:creationId xmlns:a16="http://schemas.microsoft.com/office/drawing/2014/main" id="{A011F1B8-62C5-4D08-A621-EAD05C7D69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9249" y="3048000"/>
            <a:ext cx="2444751"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 name="TextBox 3"/>
          <p:cNvSpPr txBox="1"/>
          <p:nvPr/>
        </p:nvSpPr>
        <p:spPr>
          <a:xfrm>
            <a:off x="2089535" y="2159000"/>
            <a:ext cx="4865966" cy="3882362"/>
          </a:xfrm>
          <a:prstGeom prst="rect">
            <a:avLst/>
          </a:prstGeom>
        </p:spPr>
        <p:txBody>
          <a:bodyPr vert="horz" lIns="91440" tIns="45720" rIns="91440" bIns="45720" rtlCol="0">
            <a:normAutofit/>
          </a:bodyPr>
          <a:lstStyle/>
          <a:p>
            <a:pPr>
              <a:spcBef>
                <a:spcPts val="1000"/>
              </a:spcBef>
              <a:buClr>
                <a:schemeClr val="accent1"/>
              </a:buClr>
              <a:buSzPct val="80000"/>
              <a:buFont typeface="Wingdings 3" charset="2"/>
              <a:buChar char=""/>
            </a:pPr>
            <a:endParaRPr lang="en-US">
              <a:solidFill>
                <a:schemeClr val="tx1">
                  <a:lumMod val="75000"/>
                  <a:lumOff val="25000"/>
                </a:schemeClr>
              </a:solidFill>
            </a:endParaRPr>
          </a:p>
          <a:p>
            <a:pPr>
              <a:spcBef>
                <a:spcPts val="1000"/>
              </a:spcBef>
              <a:buClr>
                <a:schemeClr val="accent1"/>
              </a:buClr>
              <a:buSzPct val="80000"/>
              <a:buFont typeface="Wingdings 3" charset="2"/>
              <a:buChar char=""/>
            </a:pPr>
            <a:r>
              <a:rPr lang="en-US" dirty="0">
                <a:solidFill>
                  <a:schemeClr val="tx1">
                    <a:lumMod val="75000"/>
                    <a:lumOff val="25000"/>
                  </a:schemeClr>
                </a:solidFill>
              </a:rPr>
              <a:t>Remember that your citation will be the same whether you directly quote or paraphrase. </a:t>
            </a:r>
            <a:endParaRPr lang="en-US">
              <a:solidFill>
                <a:schemeClr val="tx1">
                  <a:lumMod val="75000"/>
                  <a:lumOff val="25000"/>
                </a:schemeClr>
              </a:solidFill>
            </a:endParaRPr>
          </a:p>
          <a:p>
            <a:pPr>
              <a:spcBef>
                <a:spcPts val="1000"/>
              </a:spcBef>
              <a:buClr>
                <a:schemeClr val="accent1"/>
              </a:buClr>
              <a:buSzPct val="80000"/>
              <a:buFont typeface="Wingdings 3" charset="2"/>
              <a:buChar char=""/>
            </a:pPr>
            <a:endParaRPr lang="en-US">
              <a:solidFill>
                <a:schemeClr val="tx1">
                  <a:lumMod val="75000"/>
                  <a:lumOff val="25000"/>
                </a:schemeClr>
              </a:solidFill>
            </a:endParaRPr>
          </a:p>
          <a:p>
            <a:pPr>
              <a:spcBef>
                <a:spcPts val="1000"/>
              </a:spcBef>
              <a:buClr>
                <a:schemeClr val="accent1"/>
              </a:buClr>
              <a:buSzPct val="80000"/>
              <a:buFont typeface="Wingdings 3" charset="2"/>
              <a:buChar char=""/>
            </a:pPr>
            <a:r>
              <a:rPr lang="en-US" dirty="0">
                <a:solidFill>
                  <a:schemeClr val="tx1">
                    <a:lumMod val="75000"/>
                    <a:lumOff val="25000"/>
                  </a:schemeClr>
                </a:solidFill>
              </a:rPr>
              <a:t>Keep in mind that you don’t want to hold your citations until the end of your paragraph. Use the citation directly after you finish quoting or paraphrasing. </a:t>
            </a:r>
            <a:endParaRPr lang="en-US">
              <a:solidFill>
                <a:schemeClr val="tx1">
                  <a:lumMod val="75000"/>
                  <a:lumOff val="25000"/>
                </a:schemeClr>
              </a:solidFill>
            </a:endParaRPr>
          </a:p>
        </p:txBody>
      </p:sp>
      <p:sp>
        <p:nvSpPr>
          <p:cNvPr id="73" name="Rectangle 27">
            <a:extLst>
              <a:ext uri="{FF2B5EF4-FFF2-40B4-BE49-F238E27FC236}">
                <a16:creationId xmlns:a16="http://schemas.microsoft.com/office/drawing/2014/main" id="{C6A6AECB-428C-4CB4-B65A-359F08B6D8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00875"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75" name="Rectangle 28">
            <a:extLst>
              <a:ext uri="{FF2B5EF4-FFF2-40B4-BE49-F238E27FC236}">
                <a16:creationId xmlns:a16="http://schemas.microsoft.com/office/drawing/2014/main" id="{28D1A6ED-2AB6-46A3-A315-485B8BF936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74047" y="-8467"/>
            <a:ext cx="967571"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77" name="Rectangle 29">
            <a:extLst>
              <a:ext uri="{FF2B5EF4-FFF2-40B4-BE49-F238E27FC236}">
                <a16:creationId xmlns:a16="http://schemas.microsoft.com/office/drawing/2014/main" id="{B61CE46B-8525-46A8-AB7B-DCBCC1B65F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4249" y="-8467"/>
            <a:ext cx="937369"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79" name="Isosceles Triangle 78">
            <a:extLst>
              <a:ext uri="{FF2B5EF4-FFF2-40B4-BE49-F238E27FC236}">
                <a16:creationId xmlns:a16="http://schemas.microsoft.com/office/drawing/2014/main" id="{4412B991-9935-45FB-A17E-8F30DD8325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8749" y="3589867"/>
            <a:ext cx="136286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3"/>
                </a:solidFill>
              </a:rPr>
              <a:t>Can You Format These?</a:t>
            </a:r>
          </a:p>
        </p:txBody>
      </p:sp>
      <p:sp>
        <p:nvSpPr>
          <p:cNvPr id="3" name="Content Placeholder 2"/>
          <p:cNvSpPr>
            <a:spLocks noGrp="1"/>
          </p:cNvSpPr>
          <p:nvPr>
            <p:ph idx="1"/>
          </p:nvPr>
        </p:nvSpPr>
        <p:spPr/>
        <p:txBody>
          <a:bodyPr vert="horz" lIns="91440" tIns="45720" rIns="91440" bIns="45720" rtlCol="0" anchor="t">
            <a:normAutofit/>
          </a:bodyPr>
          <a:lstStyle/>
          <a:p>
            <a:r>
              <a:rPr lang="en-US" dirty="0"/>
              <a:t>#1  Source information:  Author- Faye Mallow Title- “The Mind of a Dolphin”  Publication year- 2019   Pages-14-17 Quote- “dolphin language is complex”</a:t>
            </a:r>
          </a:p>
          <a:p>
            <a:endParaRPr lang="en-US" dirty="0"/>
          </a:p>
          <a:p>
            <a:r>
              <a:rPr lang="en-US" dirty="0"/>
              <a:t>With author's name in introduction:   </a:t>
            </a:r>
          </a:p>
          <a:p>
            <a:endParaRPr lang="en-US" dirty="0"/>
          </a:p>
          <a:p>
            <a:r>
              <a:rPr lang="en-US" dirty="0"/>
              <a:t>Without author's name in introduction: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137171" y="609600"/>
            <a:ext cx="4818330" cy="1320800"/>
          </a:xfrm>
        </p:spPr>
        <p:txBody>
          <a:bodyPr>
            <a:normAutofit/>
          </a:bodyPr>
          <a:lstStyle/>
          <a:p>
            <a:r>
              <a:rPr lang="en-US" dirty="0"/>
              <a:t>The Works Cited</a:t>
            </a:r>
          </a:p>
        </p:txBody>
      </p:sp>
      <p:pic>
        <p:nvPicPr>
          <p:cNvPr id="5" name="Picture 4">
            <a:extLst>
              <a:ext uri="{FF2B5EF4-FFF2-40B4-BE49-F238E27FC236}">
                <a16:creationId xmlns:a16="http://schemas.microsoft.com/office/drawing/2014/main" id="{0208176B-3403-2847-2524-A394AC4410DA}"/>
              </a:ext>
            </a:extLst>
          </p:cNvPr>
          <p:cNvPicPr>
            <a:picLocks noChangeAspect="1"/>
          </p:cNvPicPr>
          <p:nvPr/>
        </p:nvPicPr>
        <p:blipFill rotWithShape="1">
          <a:blip r:embed="rId2"/>
          <a:srcRect l="32154" r="47916" b="1"/>
          <a:stretch/>
        </p:blipFill>
        <p:spPr>
          <a:xfrm>
            <a:off x="20" y="10"/>
            <a:ext cx="2050522" cy="6867719"/>
          </a:xfrm>
          <a:custGeom>
            <a:avLst/>
            <a:gdLst/>
            <a:ahLst/>
            <a:cxnLst/>
            <a:rect l="l" t="t" r="r" b="b"/>
            <a:pathLst>
              <a:path w="2734056" h="6858000">
                <a:moveTo>
                  <a:pt x="0" y="0"/>
                </a:moveTo>
                <a:lnTo>
                  <a:pt x="1674254" y="0"/>
                </a:lnTo>
                <a:lnTo>
                  <a:pt x="2734056" y="6850199"/>
                </a:lnTo>
                <a:lnTo>
                  <a:pt x="2734056" y="6858000"/>
                </a:lnTo>
                <a:lnTo>
                  <a:pt x="461457" y="6858000"/>
                </a:lnTo>
                <a:lnTo>
                  <a:pt x="0" y="4134118"/>
                </a:lnTo>
                <a:close/>
              </a:path>
            </a:pathLst>
          </a:custGeom>
        </p:spPr>
      </p:pic>
      <p:sp>
        <p:nvSpPr>
          <p:cNvPr id="9" name="Isosceles Triangle 8">
            <a:extLst>
              <a:ext uri="{FF2B5EF4-FFF2-40B4-BE49-F238E27FC236}">
                <a16:creationId xmlns:a16="http://schemas.microsoft.com/office/drawing/2014/main" id="{EB6743CF-E74B-4A3C-A785-599069DB89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1"/>
            <a:ext cx="357491"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 name="Content Placeholder 2"/>
          <p:cNvSpPr>
            <a:spLocks noGrp="1"/>
          </p:cNvSpPr>
          <p:nvPr>
            <p:ph idx="1"/>
          </p:nvPr>
        </p:nvSpPr>
        <p:spPr>
          <a:xfrm>
            <a:off x="2137171" y="2160589"/>
            <a:ext cx="4818330" cy="3880773"/>
          </a:xfrm>
        </p:spPr>
        <p:txBody>
          <a:bodyPr>
            <a:normAutofit/>
          </a:bodyPr>
          <a:lstStyle/>
          <a:p>
            <a:r>
              <a:rPr lang="en-US"/>
              <a:t>Sometimes called References or Bibliography in other styles, the Works Cited offers full citation information for your sources. This allows your reader to find the same information you found. The full citations should be easily matched to the in-text citations found throughout your paper.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00126" y="609600"/>
            <a:ext cx="6447501" cy="1320800"/>
          </a:xfrm>
        </p:spPr>
        <p:txBody>
          <a:bodyPr>
            <a:normAutofit/>
          </a:bodyPr>
          <a:lstStyle/>
          <a:p>
            <a:r>
              <a:rPr lang="en-US"/>
              <a:t>Formatting the Works Cited</a:t>
            </a:r>
            <a:endParaRPr lang="en-US" dirty="0"/>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 name="Content Placeholder 2"/>
          <p:cNvSpPr>
            <a:spLocks noGrp="1"/>
          </p:cNvSpPr>
          <p:nvPr>
            <p:ph idx="1"/>
          </p:nvPr>
        </p:nvSpPr>
        <p:spPr>
          <a:xfrm>
            <a:off x="1000126" y="2160589"/>
            <a:ext cx="6447501" cy="3880773"/>
          </a:xfrm>
        </p:spPr>
        <p:txBody>
          <a:bodyPr>
            <a:normAutofit/>
          </a:bodyPr>
          <a:lstStyle/>
          <a:p>
            <a:r>
              <a:rPr lang="en-US"/>
              <a:t>The words ‘Works Cited’ appear at the top of the page in normal font.</a:t>
            </a:r>
          </a:p>
          <a:p>
            <a:r>
              <a:rPr lang="en-US"/>
              <a:t>The Works Cited should appear on a separate sheet of paper at the end of your essay.</a:t>
            </a:r>
          </a:p>
          <a:p>
            <a:r>
              <a:rPr lang="en-US"/>
              <a:t>This page is still numbered and double-spaced throughout (including citations).</a:t>
            </a:r>
          </a:p>
          <a:p>
            <a:r>
              <a:rPr lang="en-US"/>
              <a:t>MLA makes use of a hanging indent.</a:t>
            </a:r>
          </a:p>
          <a:p>
            <a:r>
              <a:rPr lang="en-US"/>
              <a:t>The page is arranged alphabetically by author’s last name.</a:t>
            </a:r>
            <a:endParaRPr lang="en-US" dirty="0"/>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00126" y="609600"/>
            <a:ext cx="6447501" cy="1320800"/>
          </a:xfrm>
        </p:spPr>
        <p:txBody>
          <a:bodyPr>
            <a:normAutofit/>
          </a:bodyPr>
          <a:lstStyle/>
          <a:p>
            <a:r>
              <a:rPr lang="en-US" dirty="0"/>
              <a:t>Information to Include in Citations</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 name="Content Placeholder 2"/>
          <p:cNvSpPr>
            <a:spLocks noGrp="1"/>
          </p:cNvSpPr>
          <p:nvPr>
            <p:ph idx="1"/>
          </p:nvPr>
        </p:nvSpPr>
        <p:spPr>
          <a:xfrm>
            <a:off x="1000126" y="2160589"/>
            <a:ext cx="6447501" cy="3880773"/>
          </a:xfrm>
        </p:spPr>
        <p:txBody>
          <a:bodyPr>
            <a:normAutofit/>
          </a:bodyPr>
          <a:lstStyle/>
          <a:p>
            <a:pPr>
              <a:lnSpc>
                <a:spcPct val="90000"/>
              </a:lnSpc>
            </a:pPr>
            <a:r>
              <a:rPr lang="en-US" sz="1500" dirty="0"/>
              <a:t>Every type of source is cited in a different way. Consult the MLA guide or The Owl at Purdue for specifics. In general, you should include the following information: </a:t>
            </a:r>
          </a:p>
          <a:p>
            <a:pPr>
              <a:lnSpc>
                <a:spcPct val="90000"/>
              </a:lnSpc>
              <a:buNone/>
            </a:pPr>
            <a:r>
              <a:rPr lang="en-US" sz="1500" dirty="0"/>
              <a:t>Print sources: </a:t>
            </a:r>
          </a:p>
          <a:p>
            <a:pPr>
              <a:lnSpc>
                <a:spcPct val="90000"/>
              </a:lnSpc>
              <a:buFontTx/>
              <a:buChar char="-"/>
            </a:pPr>
            <a:r>
              <a:rPr lang="en-US" sz="1500" dirty="0"/>
              <a:t>author’s name   -title of article   -title of journal</a:t>
            </a:r>
          </a:p>
          <a:p>
            <a:pPr>
              <a:lnSpc>
                <a:spcPct val="90000"/>
              </a:lnSpc>
              <a:buFontTx/>
              <a:buChar char="-"/>
            </a:pPr>
            <a:r>
              <a:rPr lang="en-US" sz="1500" dirty="0"/>
              <a:t>volume/issue/edition  -publisher   </a:t>
            </a:r>
          </a:p>
          <a:p>
            <a:pPr>
              <a:lnSpc>
                <a:spcPct val="90000"/>
              </a:lnSpc>
              <a:buFontTx/>
              <a:buChar char="-"/>
            </a:pPr>
            <a:r>
              <a:rPr lang="en-US" sz="1500" dirty="0"/>
              <a:t>year of publication  -pages  -editors/translators </a:t>
            </a:r>
          </a:p>
          <a:p>
            <a:pPr>
              <a:lnSpc>
                <a:spcPct val="90000"/>
              </a:lnSpc>
              <a:buNone/>
            </a:pPr>
            <a:r>
              <a:rPr lang="en-US" sz="1500" dirty="0"/>
              <a:t>Electronic sources:</a:t>
            </a:r>
          </a:p>
          <a:p>
            <a:pPr>
              <a:lnSpc>
                <a:spcPct val="90000"/>
              </a:lnSpc>
              <a:buFontTx/>
              <a:buChar char="-"/>
            </a:pPr>
            <a:r>
              <a:rPr lang="en-US" sz="1500" dirty="0"/>
              <a:t>Author or organization  -title  -website title  </a:t>
            </a:r>
          </a:p>
          <a:p>
            <a:pPr>
              <a:lnSpc>
                <a:spcPct val="90000"/>
              </a:lnSpc>
              <a:buFontTx/>
              <a:buChar char="-"/>
            </a:pPr>
            <a:r>
              <a:rPr lang="en-US" sz="1500" dirty="0"/>
              <a:t>journal name  -publication date  -database  </a:t>
            </a:r>
          </a:p>
          <a:p>
            <a:pPr>
              <a:lnSpc>
                <a:spcPct val="90000"/>
              </a:lnSpc>
              <a:buFontTx/>
              <a:buChar char="-"/>
            </a:pPr>
            <a:r>
              <a:rPr lang="en-US" sz="1500" dirty="0"/>
              <a:t>-version/issue numbers </a:t>
            </a:r>
          </a:p>
          <a:p>
            <a:pPr>
              <a:lnSpc>
                <a:spcPct val="90000"/>
              </a:lnSpc>
              <a:buFontTx/>
              <a:buChar char="-"/>
            </a:pPr>
            <a:r>
              <a:rPr lang="en-US" sz="1500" dirty="0"/>
              <a:t>DOI  -URL   -access date  -pages</a:t>
            </a:r>
          </a:p>
          <a:p>
            <a:pPr>
              <a:lnSpc>
                <a:spcPct val="90000"/>
              </a:lnSpc>
              <a:buFontTx/>
              <a:buChar char="-"/>
            </a:pPr>
            <a:endParaRPr lang="en-US" sz="1500" dirty="0"/>
          </a:p>
          <a:p>
            <a:pPr>
              <a:lnSpc>
                <a:spcPct val="90000"/>
              </a:lnSpc>
              <a:buNone/>
            </a:pPr>
            <a:endParaRPr lang="en-US" sz="1500" dirty="0"/>
          </a:p>
          <a:p>
            <a:pPr>
              <a:lnSpc>
                <a:spcPct val="90000"/>
              </a:lnSpc>
              <a:buNone/>
            </a:pPr>
            <a:endParaRPr lang="en-US" sz="1500" dirty="0"/>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00126" y="609600"/>
            <a:ext cx="6447501" cy="1320800"/>
          </a:xfrm>
        </p:spPr>
        <p:txBody>
          <a:bodyPr>
            <a:normAutofit/>
          </a:bodyPr>
          <a:lstStyle/>
          <a:p>
            <a:r>
              <a:rPr lang="en-US" dirty="0"/>
              <a:t>Examples of Citations</a:t>
            </a:r>
          </a:p>
        </p:txBody>
      </p:sp>
      <p:sp>
        <p:nvSpPr>
          <p:cNvPr id="33" name="Isosceles Triangle 32">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 name="Content Placeholder 2"/>
          <p:cNvSpPr>
            <a:spLocks noGrp="1"/>
          </p:cNvSpPr>
          <p:nvPr>
            <p:ph idx="1"/>
          </p:nvPr>
        </p:nvSpPr>
        <p:spPr>
          <a:xfrm>
            <a:off x="1000126" y="2160589"/>
            <a:ext cx="6447501" cy="3880773"/>
          </a:xfrm>
        </p:spPr>
        <p:txBody>
          <a:bodyPr>
            <a:normAutofit/>
          </a:bodyPr>
          <a:lstStyle/>
          <a:p>
            <a:pPr>
              <a:lnSpc>
                <a:spcPct val="90000"/>
              </a:lnSpc>
              <a:buNone/>
            </a:pPr>
            <a:r>
              <a:rPr lang="en-US" sz="1700" dirty="0"/>
              <a:t>A Book</a:t>
            </a:r>
          </a:p>
          <a:p>
            <a:pPr>
              <a:lnSpc>
                <a:spcPct val="90000"/>
              </a:lnSpc>
              <a:buNone/>
            </a:pPr>
            <a:r>
              <a:rPr lang="en-US" sz="1700" dirty="0"/>
              <a:t>Hill, Candice.  </a:t>
            </a:r>
            <a:r>
              <a:rPr lang="en-US" sz="1700" i="1" dirty="0"/>
              <a:t>Images of Autumn in the Poems of Emily Dickinson.  </a:t>
            </a:r>
            <a:r>
              <a:rPr lang="en-US" sz="1700" dirty="0"/>
              <a:t>Harvard UP,  2010.  </a:t>
            </a:r>
          </a:p>
          <a:p>
            <a:pPr>
              <a:lnSpc>
                <a:spcPct val="90000"/>
              </a:lnSpc>
              <a:buNone/>
            </a:pPr>
            <a:endParaRPr lang="en-US" sz="1700" dirty="0"/>
          </a:p>
          <a:p>
            <a:pPr>
              <a:lnSpc>
                <a:spcPct val="90000"/>
              </a:lnSpc>
              <a:buNone/>
            </a:pPr>
            <a:r>
              <a:rPr lang="en-US" sz="1700" dirty="0"/>
              <a:t>A Journal Article from a Database</a:t>
            </a:r>
          </a:p>
          <a:p>
            <a:pPr>
              <a:lnSpc>
                <a:spcPct val="90000"/>
              </a:lnSpc>
              <a:buNone/>
            </a:pPr>
            <a:r>
              <a:rPr lang="en-US" sz="1700" dirty="0"/>
              <a:t>Scott, Donald.  “The Dictionary War.”  </a:t>
            </a:r>
            <a:r>
              <a:rPr lang="en-US" sz="1700" i="1" dirty="0"/>
              <a:t>The College English Association Review </a:t>
            </a:r>
            <a:r>
              <a:rPr lang="en-US" sz="1700" dirty="0"/>
              <a:t>vol. 11, no. 3, 4 Nov. 2021, pp. 80-98. </a:t>
            </a:r>
            <a:r>
              <a:rPr lang="en-US" sz="1700" i="1" dirty="0" err="1"/>
              <a:t>Jstor</a:t>
            </a:r>
            <a:r>
              <a:rPr lang="en-US" sz="1700" i="1" dirty="0"/>
              <a:t>, </a:t>
            </a:r>
            <a:r>
              <a:rPr lang="en-US" sz="1700" dirty="0"/>
              <a:t>https://doi.org/10.1002.  Accessed 14 Nov. 2023.</a:t>
            </a:r>
          </a:p>
          <a:p>
            <a:pPr>
              <a:lnSpc>
                <a:spcPct val="90000"/>
              </a:lnSpc>
              <a:buNone/>
            </a:pPr>
            <a:endParaRPr lang="en-US" sz="1700" dirty="0"/>
          </a:p>
          <a:p>
            <a:pPr>
              <a:lnSpc>
                <a:spcPct val="90000"/>
              </a:lnSpc>
              <a:buNone/>
            </a:pPr>
            <a:r>
              <a:rPr lang="en-US" sz="1700" dirty="0"/>
              <a:t>A Page on a Website </a:t>
            </a:r>
          </a:p>
          <a:p>
            <a:pPr>
              <a:lnSpc>
                <a:spcPct val="90000"/>
              </a:lnSpc>
              <a:buNone/>
            </a:pPr>
            <a:r>
              <a:rPr lang="en-US" sz="1700" dirty="0"/>
              <a:t>Smith, Robin. “Poe’s Favorite Pub.” </a:t>
            </a:r>
            <a:r>
              <a:rPr lang="en-US" sz="1700" i="1" dirty="0"/>
              <a:t>Poe Society Online, </a:t>
            </a:r>
            <a:r>
              <a:rPr lang="en-US" sz="1700" dirty="0"/>
              <a:t>www.poesociety.org		</a:t>
            </a:r>
          </a:p>
          <a:p>
            <a:pPr lvl="1">
              <a:lnSpc>
                <a:spcPct val="90000"/>
              </a:lnSpc>
              <a:buNone/>
            </a:pPr>
            <a:endParaRPr lang="en-US" sz="1700" dirty="0"/>
          </a:p>
          <a:p>
            <a:pPr lvl="1">
              <a:lnSpc>
                <a:spcPct val="90000"/>
              </a:lnSpc>
              <a:buNone/>
            </a:pPr>
            <a:endParaRPr lang="en-US" sz="1700" dirty="0"/>
          </a:p>
          <a:p>
            <a:pPr lvl="1">
              <a:lnSpc>
                <a:spcPct val="90000"/>
              </a:lnSpc>
              <a:buNone/>
            </a:pPr>
            <a:endParaRPr lang="en-US" sz="1700" dirty="0"/>
          </a:p>
          <a:p>
            <a:pPr lvl="1">
              <a:lnSpc>
                <a:spcPct val="90000"/>
              </a:lnSpc>
              <a:buNone/>
            </a:pPr>
            <a:endParaRPr lang="en-US" sz="1700" dirty="0"/>
          </a:p>
          <a:p>
            <a:pPr lvl="1">
              <a:lnSpc>
                <a:spcPct val="90000"/>
              </a:lnSpc>
              <a:buNone/>
            </a:pPr>
            <a:endParaRPr lang="en-US" sz="1700" dirty="0"/>
          </a:p>
          <a:p>
            <a:pPr lvl="1">
              <a:lnSpc>
                <a:spcPct val="90000"/>
              </a:lnSpc>
              <a:buNone/>
            </a:pPr>
            <a:endParaRPr lang="en-US" sz="1700" i="1" dirty="0"/>
          </a:p>
        </p:txBody>
      </p:sp>
      <p:sp>
        <p:nvSpPr>
          <p:cNvPr id="35" name="Isosceles Triangle 34">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chemeClr val="accent4"/>
                </a:solidFill>
              </a:rPr>
              <a:t>Time To Try It!</a:t>
            </a:r>
            <a:endParaRPr lang="en-US" dirty="0">
              <a:solidFill>
                <a:schemeClr val="accent4"/>
              </a:solidFill>
            </a:endParaRPr>
          </a:p>
        </p:txBody>
      </p:sp>
      <p:sp>
        <p:nvSpPr>
          <p:cNvPr id="3" name="Content Placeholder 2"/>
          <p:cNvSpPr>
            <a:spLocks noGrp="1"/>
          </p:cNvSpPr>
          <p:nvPr>
            <p:ph idx="1"/>
          </p:nvPr>
        </p:nvSpPr>
        <p:spPr/>
        <p:txBody>
          <a:bodyPr>
            <a:normAutofit lnSpcReduction="10000"/>
          </a:bodyPr>
          <a:lstStyle/>
          <a:p>
            <a:r>
              <a:rPr lang="en-US" dirty="0"/>
              <a:t>The information below belongs to a journal article from an online database. Can we figure out how to cite it?</a:t>
            </a:r>
          </a:p>
          <a:p>
            <a:pPr>
              <a:buNone/>
            </a:pPr>
            <a:r>
              <a:rPr lang="en-US" dirty="0">
                <a:solidFill>
                  <a:schemeClr val="accent2"/>
                </a:solidFill>
              </a:rPr>
              <a:t>Article Title:</a:t>
            </a:r>
            <a:r>
              <a:rPr lang="en-US" dirty="0"/>
              <a:t>  “The Harlem Renaissance Through Literature”  </a:t>
            </a:r>
          </a:p>
          <a:p>
            <a:pPr>
              <a:buNone/>
            </a:pPr>
            <a:r>
              <a:rPr lang="en-US" dirty="0">
                <a:solidFill>
                  <a:schemeClr val="accent2"/>
                </a:solidFill>
              </a:rPr>
              <a:t>Year: </a:t>
            </a:r>
            <a:r>
              <a:rPr lang="en-US" dirty="0"/>
              <a:t>2016 </a:t>
            </a:r>
          </a:p>
          <a:p>
            <a:pPr>
              <a:buNone/>
            </a:pPr>
            <a:r>
              <a:rPr lang="en-US" dirty="0">
                <a:solidFill>
                  <a:schemeClr val="accent2"/>
                </a:solidFill>
              </a:rPr>
              <a:t>Journal: </a:t>
            </a:r>
            <a:r>
              <a:rPr lang="en-US" i="1" dirty="0"/>
              <a:t>The Literary Studies Journal</a:t>
            </a:r>
            <a:r>
              <a:rPr lang="en-US" dirty="0"/>
              <a:t> </a:t>
            </a:r>
          </a:p>
          <a:p>
            <a:pPr>
              <a:buNone/>
            </a:pPr>
            <a:r>
              <a:rPr lang="en-US" dirty="0">
                <a:solidFill>
                  <a:schemeClr val="accent2"/>
                </a:solidFill>
              </a:rPr>
              <a:t>Database: </a:t>
            </a:r>
            <a:r>
              <a:rPr lang="en-US" i="1" dirty="0" err="1"/>
              <a:t>JStor</a:t>
            </a:r>
            <a:r>
              <a:rPr lang="en-US" dirty="0">
                <a:solidFill>
                  <a:schemeClr val="accent2"/>
                </a:solidFill>
              </a:rPr>
              <a:t> </a:t>
            </a:r>
          </a:p>
          <a:p>
            <a:pPr>
              <a:buNone/>
            </a:pPr>
            <a:r>
              <a:rPr lang="en-US" dirty="0">
                <a:solidFill>
                  <a:schemeClr val="accent2"/>
                </a:solidFill>
              </a:rPr>
              <a:t>Access Date: </a:t>
            </a:r>
            <a:r>
              <a:rPr lang="en-US" dirty="0"/>
              <a:t>November 12, 2022 </a:t>
            </a:r>
          </a:p>
          <a:p>
            <a:pPr>
              <a:buNone/>
            </a:pPr>
            <a:r>
              <a:rPr lang="en-US" dirty="0">
                <a:solidFill>
                  <a:schemeClr val="accent2"/>
                </a:solidFill>
              </a:rPr>
              <a:t>URL: </a:t>
            </a:r>
            <a:r>
              <a:rPr lang="en-US" dirty="0"/>
              <a:t>https://www.doi.10.02341dc  </a:t>
            </a:r>
          </a:p>
          <a:p>
            <a:pPr>
              <a:buNone/>
            </a:pPr>
            <a:r>
              <a:rPr lang="en-US" dirty="0">
                <a:solidFill>
                  <a:schemeClr val="accent2"/>
                </a:solidFill>
              </a:rPr>
              <a:t>Author: </a:t>
            </a:r>
            <a:r>
              <a:rPr lang="en-US" dirty="0"/>
              <a:t>Elaine Marlow </a:t>
            </a:r>
          </a:p>
          <a:p>
            <a:pPr>
              <a:buNone/>
            </a:pPr>
            <a:r>
              <a:rPr lang="en-US" dirty="0">
                <a:solidFill>
                  <a:schemeClr val="accent2"/>
                </a:solidFill>
              </a:rPr>
              <a:t>Page range:</a:t>
            </a:r>
            <a:r>
              <a:rPr lang="en-US" dirty="0"/>
              <a:t> 12-25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89360" y="1382486"/>
            <a:ext cx="2660686" cy="4093028"/>
          </a:xfrm>
        </p:spPr>
        <p:txBody>
          <a:bodyPr anchor="ctr">
            <a:normAutofit/>
          </a:bodyPr>
          <a:lstStyle/>
          <a:p>
            <a:r>
              <a:rPr lang="en-US" sz="3500"/>
              <a:t>Remember: </a:t>
            </a:r>
          </a:p>
        </p:txBody>
      </p:sp>
      <p:grpSp>
        <p:nvGrpSpPr>
          <p:cNvPr id="11" name="Group 10">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96950" y="-8467"/>
            <a:ext cx="3575050" cy="6866467"/>
            <a:chOff x="7425267" y="-8467"/>
            <a:chExt cx="4766733" cy="6866467"/>
          </a:xfrm>
        </p:grpSpPr>
        <p:cxnSp>
          <p:nvCxnSpPr>
            <p:cNvPr id="12" name="Straight Connector 11">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Isosceles Triangle 15">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2" name="Rectangle 21">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3289" y="0"/>
            <a:ext cx="466071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AF79C6D3-3926-E5FD-60FA-354D0D4B6388}"/>
              </a:ext>
            </a:extLst>
          </p:cNvPr>
          <p:cNvGraphicFramePr>
            <a:graphicFrameLocks noGrp="1"/>
          </p:cNvGraphicFramePr>
          <p:nvPr>
            <p:ph idx="1"/>
            <p:extLst>
              <p:ext uri="{D42A27DB-BD31-4B8C-83A1-F6EECF244321}">
                <p14:modId xmlns:p14="http://schemas.microsoft.com/office/powerpoint/2010/main" val="1781087505"/>
              </p:ext>
            </p:extLst>
          </p:nvPr>
        </p:nvGraphicFramePr>
        <p:xfrm>
          <a:off x="4025035" y="1100076"/>
          <a:ext cx="4971603"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5199" y="609600"/>
            <a:ext cx="7648121" cy="1099457"/>
          </a:xfrm>
        </p:spPr>
        <p:txBody>
          <a:bodyPr>
            <a:normAutofit/>
          </a:bodyPr>
          <a:lstStyle/>
          <a:p>
            <a:r>
              <a:rPr lang="en-US"/>
              <a:t>What this presentation will cover</a:t>
            </a:r>
          </a:p>
        </p:txBody>
      </p:sp>
      <p:sp>
        <p:nvSpPr>
          <p:cNvPr id="11" name="Isosceles Triangle 1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Isosceles Triangle 1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5" name="Content Placeholder 2">
            <a:extLst>
              <a:ext uri="{FF2B5EF4-FFF2-40B4-BE49-F238E27FC236}">
                <a16:creationId xmlns:a16="http://schemas.microsoft.com/office/drawing/2014/main" id="{6136C5D9-1941-3665-69EE-13AC70C641C2}"/>
              </a:ext>
            </a:extLst>
          </p:cNvPr>
          <p:cNvGraphicFramePr>
            <a:graphicFrameLocks noGrp="1"/>
          </p:cNvGraphicFramePr>
          <p:nvPr>
            <p:ph idx="1"/>
            <p:extLst>
              <p:ext uri="{D42A27DB-BD31-4B8C-83A1-F6EECF244321}">
                <p14:modId xmlns:p14="http://schemas.microsoft.com/office/powerpoint/2010/main" val="950817614"/>
              </p:ext>
            </p:extLst>
          </p:nvPr>
        </p:nvGraphicFramePr>
        <p:xfrm>
          <a:off x="965199" y="1948543"/>
          <a:ext cx="7213600"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MLA style overview</a:t>
            </a:r>
          </a:p>
        </p:txBody>
      </p:sp>
      <p:graphicFrame>
        <p:nvGraphicFramePr>
          <p:cNvPr id="5" name="Content Placeholder 2">
            <a:extLst>
              <a:ext uri="{FF2B5EF4-FFF2-40B4-BE49-F238E27FC236}">
                <a16:creationId xmlns:a16="http://schemas.microsoft.com/office/drawing/2014/main" id="{FD774522-C5E0-F5C7-C731-290C21E1846D}"/>
              </a:ext>
            </a:extLst>
          </p:cNvPr>
          <p:cNvGraphicFramePr>
            <a:graphicFrameLocks noGrp="1"/>
          </p:cNvGraphicFramePr>
          <p:nvPr>
            <p:ph idx="1"/>
          </p:nvPr>
        </p:nvGraphicFramePr>
        <p:xfrm>
          <a:off x="609599" y="2160590"/>
          <a:ext cx="6347714"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137171" y="609600"/>
            <a:ext cx="4818330" cy="1320800"/>
          </a:xfrm>
        </p:spPr>
        <p:txBody>
          <a:bodyPr>
            <a:normAutofit/>
          </a:bodyPr>
          <a:lstStyle/>
          <a:p>
            <a:r>
              <a:rPr lang="en-US"/>
              <a:t>Why use MLA style?</a:t>
            </a:r>
          </a:p>
        </p:txBody>
      </p:sp>
      <p:pic>
        <p:nvPicPr>
          <p:cNvPr id="5" name="Picture 4" descr="White letters in 3D form">
            <a:extLst>
              <a:ext uri="{FF2B5EF4-FFF2-40B4-BE49-F238E27FC236}">
                <a16:creationId xmlns:a16="http://schemas.microsoft.com/office/drawing/2014/main" id="{637D11D6-22EF-15B8-65E1-5E52ACA16D3F}"/>
              </a:ext>
            </a:extLst>
          </p:cNvPr>
          <p:cNvPicPr>
            <a:picLocks noChangeAspect="1"/>
          </p:cNvPicPr>
          <p:nvPr/>
        </p:nvPicPr>
        <p:blipFill rotWithShape="1">
          <a:blip r:embed="rId2"/>
          <a:srcRect l="48683" r="30193" b="2"/>
          <a:stretch/>
        </p:blipFill>
        <p:spPr>
          <a:xfrm>
            <a:off x="20" y="10"/>
            <a:ext cx="2050522" cy="6867719"/>
          </a:xfrm>
          <a:custGeom>
            <a:avLst/>
            <a:gdLst/>
            <a:ahLst/>
            <a:cxnLst/>
            <a:rect l="l" t="t" r="r" b="b"/>
            <a:pathLst>
              <a:path w="2734056" h="6858000">
                <a:moveTo>
                  <a:pt x="0" y="0"/>
                </a:moveTo>
                <a:lnTo>
                  <a:pt x="1674254" y="0"/>
                </a:lnTo>
                <a:lnTo>
                  <a:pt x="2734056" y="6850199"/>
                </a:lnTo>
                <a:lnTo>
                  <a:pt x="2734056" y="6858000"/>
                </a:lnTo>
                <a:lnTo>
                  <a:pt x="461457" y="6858000"/>
                </a:lnTo>
                <a:lnTo>
                  <a:pt x="0" y="4134118"/>
                </a:lnTo>
                <a:close/>
              </a:path>
            </a:pathLst>
          </a:custGeom>
        </p:spPr>
      </p:pic>
      <p:sp>
        <p:nvSpPr>
          <p:cNvPr id="9" name="Isosceles Triangle 8">
            <a:extLst>
              <a:ext uri="{FF2B5EF4-FFF2-40B4-BE49-F238E27FC236}">
                <a16:creationId xmlns:a16="http://schemas.microsoft.com/office/drawing/2014/main" id="{EB6743CF-E74B-4A3C-A785-599069DB89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1"/>
            <a:ext cx="357491"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 name="Content Placeholder 2"/>
          <p:cNvSpPr>
            <a:spLocks noGrp="1"/>
          </p:cNvSpPr>
          <p:nvPr>
            <p:ph idx="1"/>
          </p:nvPr>
        </p:nvSpPr>
        <p:spPr>
          <a:xfrm>
            <a:off x="2137171" y="2160589"/>
            <a:ext cx="4818330" cy="3880773"/>
          </a:xfrm>
        </p:spPr>
        <p:txBody>
          <a:bodyPr vert="horz" lIns="91440" tIns="45720" rIns="91440" bIns="45720" rtlCol="0" anchor="t">
            <a:normAutofit/>
          </a:bodyPr>
          <a:lstStyle/>
          <a:p>
            <a:r>
              <a:rPr lang="en-US" dirty="0"/>
              <a:t>Like all citation styles, MLA standardizes writing so that articles and journals are consistent within a discipline.</a:t>
            </a:r>
          </a:p>
          <a:p>
            <a:r>
              <a:rPr lang="en-US" dirty="0"/>
              <a:t>To avoid plagiarism, MLA sets standards for how to give credit to your sources to allow the reader to easily determine when/where you used sources, and to allow others to find the sources you used.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MLA Rules </a:t>
            </a:r>
          </a:p>
        </p:txBody>
      </p:sp>
      <p:graphicFrame>
        <p:nvGraphicFramePr>
          <p:cNvPr id="5" name="Content Placeholder 2">
            <a:extLst>
              <a:ext uri="{FF2B5EF4-FFF2-40B4-BE49-F238E27FC236}">
                <a16:creationId xmlns:a16="http://schemas.microsoft.com/office/drawing/2014/main" id="{01195D6F-C2E2-5E7D-1A3A-E25425B95E6F}"/>
              </a:ext>
            </a:extLst>
          </p:cNvPr>
          <p:cNvGraphicFramePr>
            <a:graphicFrameLocks noGrp="1"/>
          </p:cNvGraphicFramePr>
          <p:nvPr>
            <p:ph idx="1"/>
          </p:nvPr>
        </p:nvGraphicFramePr>
        <p:xfrm>
          <a:off x="609599" y="2160590"/>
          <a:ext cx="6347714"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DE7C7-49D6-3152-30A7-FB57FB0AE612}"/>
              </a:ext>
            </a:extLst>
          </p:cNvPr>
          <p:cNvSpPr>
            <a:spLocks noGrp="1"/>
          </p:cNvSpPr>
          <p:nvPr>
            <p:ph type="title"/>
          </p:nvPr>
        </p:nvSpPr>
        <p:spPr/>
        <p:txBody>
          <a:bodyPr/>
          <a:lstStyle/>
          <a:p>
            <a:r>
              <a:rPr lang="en-US" dirty="0"/>
              <a:t>Header</a:t>
            </a:r>
          </a:p>
        </p:txBody>
      </p:sp>
      <p:graphicFrame>
        <p:nvGraphicFramePr>
          <p:cNvPr id="5" name="Content Placeholder 2">
            <a:extLst>
              <a:ext uri="{FF2B5EF4-FFF2-40B4-BE49-F238E27FC236}">
                <a16:creationId xmlns:a16="http://schemas.microsoft.com/office/drawing/2014/main" id="{6AF355D2-AB05-5845-DD22-6E8770814C69}"/>
              </a:ext>
            </a:extLst>
          </p:cNvPr>
          <p:cNvGraphicFramePr>
            <a:graphicFrameLocks noGrp="1"/>
          </p:cNvGraphicFramePr>
          <p:nvPr>
            <p:ph idx="1"/>
          </p:nvPr>
        </p:nvGraphicFramePr>
        <p:xfrm>
          <a:off x="609599" y="2160590"/>
          <a:ext cx="6347714"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909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5199" y="609600"/>
            <a:ext cx="7648121" cy="1099457"/>
          </a:xfrm>
        </p:spPr>
        <p:txBody>
          <a:bodyPr>
            <a:normAutofit/>
          </a:bodyPr>
          <a:lstStyle/>
          <a:p>
            <a:r>
              <a:rPr lang="en-US" dirty="0"/>
              <a:t>Identification Information in MLA</a:t>
            </a:r>
          </a:p>
        </p:txBody>
      </p:sp>
      <p:sp>
        <p:nvSpPr>
          <p:cNvPr id="11" name="Isosceles Triangle 1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Isosceles Triangle 1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5" name="Content Placeholder 2">
            <a:extLst>
              <a:ext uri="{FF2B5EF4-FFF2-40B4-BE49-F238E27FC236}">
                <a16:creationId xmlns:a16="http://schemas.microsoft.com/office/drawing/2014/main" id="{94BD6416-B113-C771-0EBD-D32FA5395590}"/>
              </a:ext>
            </a:extLst>
          </p:cNvPr>
          <p:cNvGraphicFramePr>
            <a:graphicFrameLocks noGrp="1"/>
          </p:cNvGraphicFramePr>
          <p:nvPr>
            <p:ph idx="1"/>
            <p:extLst>
              <p:ext uri="{D42A27DB-BD31-4B8C-83A1-F6EECF244321}">
                <p14:modId xmlns:p14="http://schemas.microsoft.com/office/powerpoint/2010/main" val="192945140"/>
              </p:ext>
            </p:extLst>
          </p:nvPr>
        </p:nvGraphicFramePr>
        <p:xfrm>
          <a:off x="965199" y="1948543"/>
          <a:ext cx="7213600"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p:spPr>
        <p:txBody>
          <a:bodyPr>
            <a:normAutofit fontScale="90000"/>
          </a:bodyPr>
          <a:lstStyle/>
          <a:p>
            <a:r>
              <a:rPr lang="en-US" dirty="0"/>
              <a:t>Example </a:t>
            </a:r>
          </a:p>
        </p:txBody>
      </p:sp>
      <p:sp>
        <p:nvSpPr>
          <p:cNvPr id="3" name="Content Placeholder 2"/>
          <p:cNvSpPr>
            <a:spLocks noGrp="1"/>
          </p:cNvSpPr>
          <p:nvPr>
            <p:ph idx="1"/>
          </p:nvPr>
        </p:nvSpPr>
        <p:spPr>
          <a:xfrm>
            <a:off x="381000" y="1210173"/>
            <a:ext cx="7790688" cy="5410200"/>
          </a:xfrm>
        </p:spPr>
        <p:txBody>
          <a:bodyPr>
            <a:normAutofit fontScale="92500"/>
          </a:bodyPr>
          <a:lstStyle/>
          <a:p>
            <a:pPr>
              <a:buNone/>
            </a:pPr>
            <a:r>
              <a:rPr lang="en-US" sz="2400" dirty="0"/>
              <a:t>							</a:t>
            </a:r>
            <a:r>
              <a:rPr lang="en-US" sz="2400" dirty="0">
                <a:solidFill>
                  <a:schemeClr val="tx2">
                    <a:lumMod val="50000"/>
                  </a:schemeClr>
                </a:solidFill>
              </a:rPr>
              <a:t>                                           Student 1</a:t>
            </a:r>
          </a:p>
          <a:p>
            <a:pPr marL="0" indent="0">
              <a:lnSpc>
                <a:spcPct val="200000"/>
              </a:lnSpc>
              <a:spcBef>
                <a:spcPts val="0"/>
              </a:spcBef>
              <a:buNone/>
            </a:pPr>
            <a:r>
              <a:rPr lang="en-US" sz="2400" dirty="0">
                <a:solidFill>
                  <a:schemeClr val="tx2">
                    <a:lumMod val="50000"/>
                  </a:schemeClr>
                </a:solidFill>
              </a:rPr>
              <a:t>Greta Student</a:t>
            </a:r>
          </a:p>
          <a:p>
            <a:pPr marL="0" indent="0">
              <a:lnSpc>
                <a:spcPct val="200000"/>
              </a:lnSpc>
              <a:spcBef>
                <a:spcPts val="0"/>
              </a:spcBef>
              <a:buNone/>
            </a:pPr>
            <a:r>
              <a:rPr lang="en-US" sz="2400" dirty="0">
                <a:solidFill>
                  <a:schemeClr val="tx2">
                    <a:lumMod val="50000"/>
                  </a:schemeClr>
                </a:solidFill>
              </a:rPr>
              <a:t>Dr. Professor</a:t>
            </a:r>
          </a:p>
          <a:p>
            <a:pPr marL="0" indent="0">
              <a:lnSpc>
                <a:spcPct val="200000"/>
              </a:lnSpc>
              <a:spcBef>
                <a:spcPts val="0"/>
              </a:spcBef>
              <a:buNone/>
            </a:pPr>
            <a:r>
              <a:rPr lang="en-US" sz="2400" dirty="0">
                <a:solidFill>
                  <a:schemeClr val="tx2">
                    <a:lumMod val="50000"/>
                  </a:schemeClr>
                </a:solidFill>
              </a:rPr>
              <a:t>English 220</a:t>
            </a:r>
          </a:p>
          <a:p>
            <a:pPr marL="0" indent="0">
              <a:lnSpc>
                <a:spcPct val="200000"/>
              </a:lnSpc>
              <a:spcBef>
                <a:spcPts val="0"/>
              </a:spcBef>
              <a:buNone/>
            </a:pPr>
            <a:r>
              <a:rPr lang="en-US" sz="2400" dirty="0">
                <a:solidFill>
                  <a:schemeClr val="tx2">
                    <a:lumMod val="50000"/>
                  </a:schemeClr>
                </a:solidFill>
              </a:rPr>
              <a:t>13 November 2023</a:t>
            </a:r>
          </a:p>
          <a:p>
            <a:pPr marL="0" indent="0" algn="ctr">
              <a:lnSpc>
                <a:spcPct val="200000"/>
              </a:lnSpc>
              <a:spcBef>
                <a:spcPts val="0"/>
              </a:spcBef>
              <a:buNone/>
            </a:pPr>
            <a:r>
              <a:rPr lang="en-US" sz="2400" dirty="0">
                <a:solidFill>
                  <a:schemeClr val="tx2">
                    <a:lumMod val="50000"/>
                  </a:schemeClr>
                </a:solidFill>
              </a:rPr>
              <a:t>		A Centered Title</a:t>
            </a:r>
          </a:p>
          <a:p>
            <a:pPr marL="0" indent="0">
              <a:lnSpc>
                <a:spcPct val="200000"/>
              </a:lnSpc>
              <a:spcBef>
                <a:spcPts val="0"/>
              </a:spcBef>
              <a:buNone/>
            </a:pPr>
            <a:r>
              <a:rPr lang="en-US" sz="2400" dirty="0">
                <a:solidFill>
                  <a:schemeClr val="tx2">
                    <a:lumMod val="50000"/>
                  </a:schemeClr>
                </a:solidFill>
              </a:rPr>
              <a:t>	Paper begins here with no extra space between the title </a:t>
            </a:r>
          </a:p>
          <a:p>
            <a:pPr marL="0" indent="0">
              <a:lnSpc>
                <a:spcPct val="200000"/>
              </a:lnSpc>
              <a:spcBef>
                <a:spcPts val="0"/>
              </a:spcBef>
              <a:buNone/>
            </a:pPr>
            <a:r>
              <a:rPr lang="en-US" sz="2400" dirty="0">
                <a:solidFill>
                  <a:schemeClr val="tx2">
                    <a:lumMod val="50000"/>
                  </a:schemeClr>
                </a:solidFill>
              </a:rPr>
              <a:t>and the start of the text. </a:t>
            </a:r>
            <a:endParaRPr lang="en-US" dirty="0">
              <a:solidFill>
                <a:schemeClr val="tx2">
                  <a:lumMod val="50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3"/>
                </a:solidFill>
              </a:rPr>
              <a:t>In-Text Citations </a:t>
            </a:r>
          </a:p>
        </p:txBody>
      </p:sp>
      <p:sp>
        <p:nvSpPr>
          <p:cNvPr id="3" name="Content Placeholder 2"/>
          <p:cNvSpPr>
            <a:spLocks noGrp="1"/>
          </p:cNvSpPr>
          <p:nvPr>
            <p:ph idx="1"/>
          </p:nvPr>
        </p:nvSpPr>
        <p:spPr/>
        <p:txBody>
          <a:bodyPr>
            <a:normAutofit/>
          </a:bodyPr>
          <a:lstStyle/>
          <a:p>
            <a:r>
              <a:rPr lang="en-US" dirty="0">
                <a:solidFill>
                  <a:schemeClr val="accent1"/>
                </a:solidFill>
              </a:rPr>
              <a:t>In-text citations are used any time you use another person’s words or ideas. </a:t>
            </a:r>
          </a:p>
          <a:p>
            <a:r>
              <a:rPr lang="en-US" dirty="0">
                <a:solidFill>
                  <a:schemeClr val="accent1"/>
                </a:solidFill>
              </a:rPr>
              <a:t>They allow the reader determine exactly which thoughts and words are yours, and which came from elsewhere.</a:t>
            </a:r>
          </a:p>
          <a:p>
            <a:r>
              <a:rPr lang="en-US" dirty="0">
                <a:solidFill>
                  <a:schemeClr val="accent1"/>
                </a:solidFill>
              </a:rPr>
              <a:t>They match up with the citations on your works cited page.</a:t>
            </a:r>
          </a:p>
          <a:p>
            <a:r>
              <a:rPr lang="en-US" dirty="0">
                <a:solidFill>
                  <a:schemeClr val="accent1"/>
                </a:solidFill>
              </a:rPr>
              <a:t>Even if you don’t use the exact words from the source, you must cite the ideas and information.</a:t>
            </a:r>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1070</TotalTime>
  <Words>1137</Words>
  <Application>Microsoft Office PowerPoint</Application>
  <PresentationFormat>On-screen Show (4:3)</PresentationFormat>
  <Paragraphs>114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Facet</vt:lpstr>
      <vt:lpstr>The ISU Writing Center Presents:</vt:lpstr>
      <vt:lpstr>What this presentation will cover</vt:lpstr>
      <vt:lpstr>MLA style overview</vt:lpstr>
      <vt:lpstr>Why use MLA style?</vt:lpstr>
      <vt:lpstr>General MLA Rules </vt:lpstr>
      <vt:lpstr>Header</vt:lpstr>
      <vt:lpstr>Identification Information in MLA</vt:lpstr>
      <vt:lpstr>Example </vt:lpstr>
      <vt:lpstr>In-Text Citations </vt:lpstr>
      <vt:lpstr>Information included </vt:lpstr>
      <vt:lpstr>2 Formats for In-Text Citations</vt:lpstr>
      <vt:lpstr>PowerPoint Presentation</vt:lpstr>
      <vt:lpstr>Can You Format These?</vt:lpstr>
      <vt:lpstr>The Works Cited</vt:lpstr>
      <vt:lpstr>Formatting the Works Cited</vt:lpstr>
      <vt:lpstr>Information to Include in Citations</vt:lpstr>
      <vt:lpstr>Examples of Citations</vt:lpstr>
      <vt:lpstr>Time To Try It!</vt:lpstr>
      <vt:lpstr>Remember: </vt:lpstr>
    </vt:vector>
  </TitlesOfParts>
  <Company>Indiana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Nicole Bailey</dc:creator>
  <cp:lastModifiedBy>Robin Voll</cp:lastModifiedBy>
  <cp:revision>126</cp:revision>
  <dcterms:created xsi:type="dcterms:W3CDTF">2011-10-07T18:15:15Z</dcterms:created>
  <dcterms:modified xsi:type="dcterms:W3CDTF">2024-03-18T17:08:15Z</dcterms:modified>
</cp:coreProperties>
</file>